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3" r:id="rId3"/>
    <p:sldId id="257" r:id="rId4"/>
    <p:sldId id="258" r:id="rId5"/>
    <p:sldId id="260" r:id="rId6"/>
    <p:sldId id="261" r:id="rId7"/>
    <p:sldId id="262" r:id="rId8"/>
    <p:sldId id="263" r:id="rId9"/>
    <p:sldId id="259" r:id="rId10"/>
    <p:sldId id="266" r:id="rId11"/>
    <p:sldId id="264" r:id="rId12"/>
    <p:sldId id="267" r:id="rId13"/>
    <p:sldId id="268" r:id="rId14"/>
    <p:sldId id="269" r:id="rId15"/>
    <p:sldId id="270" r:id="rId16"/>
    <p:sldId id="271" r:id="rId17"/>
    <p:sldId id="272" r:id="rId18"/>
    <p:sldId id="265" r:id="rId19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51" d="100"/>
          <a:sy n="51" d="100"/>
        </p:scale>
        <p:origin x="1906" y="6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B0694DE-DFD6-45BA-B184-A9E32E281C34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A79EB40D-8F14-444D-A975-718565B7C6CF}">
      <dgm:prSet/>
      <dgm:spPr/>
      <dgm:t>
        <a:bodyPr/>
        <a:lstStyle/>
        <a:p>
          <a:r>
            <a:rPr lang="en-US"/>
            <a:t>an-R-tomi</a:t>
          </a:r>
        </a:p>
      </dgm:t>
    </dgm:pt>
    <dgm:pt modelId="{4AE7F228-7241-4EAC-A5A2-E433D3AFCF95}" type="parTrans" cxnId="{0A0D2D12-DC1C-4D82-B7ED-5EB6B75354A3}">
      <dgm:prSet/>
      <dgm:spPr/>
      <dgm:t>
        <a:bodyPr/>
        <a:lstStyle/>
        <a:p>
          <a:endParaRPr lang="en-US"/>
        </a:p>
      </dgm:t>
    </dgm:pt>
    <dgm:pt modelId="{91341220-11E2-4107-B3F9-4033EDE0BA43}" type="sibTrans" cxnId="{0A0D2D12-DC1C-4D82-B7ED-5EB6B75354A3}">
      <dgm:prSet/>
      <dgm:spPr/>
      <dgm:t>
        <a:bodyPr/>
        <a:lstStyle/>
        <a:p>
          <a:endParaRPr lang="en-US"/>
        </a:p>
      </dgm:t>
    </dgm:pt>
    <dgm:pt modelId="{E4ACCCF7-AF99-48E7-AB2C-561A737DD18B}">
      <dgm:prSet/>
      <dgm:spPr/>
      <dgm:t>
        <a:bodyPr/>
        <a:lstStyle/>
        <a:p>
          <a:r>
            <a:rPr lang="en-US"/>
            <a:t>Grunlæggende begreber </a:t>
          </a:r>
        </a:p>
      </dgm:t>
    </dgm:pt>
    <dgm:pt modelId="{4382DE98-1319-4636-A391-97B5C6FCFCF3}" type="parTrans" cxnId="{40CC3D9A-6145-4913-9658-71A8393E60BD}">
      <dgm:prSet/>
      <dgm:spPr/>
      <dgm:t>
        <a:bodyPr/>
        <a:lstStyle/>
        <a:p>
          <a:endParaRPr lang="en-US"/>
        </a:p>
      </dgm:t>
    </dgm:pt>
    <dgm:pt modelId="{4BA8D7B1-2995-4441-A216-B3B9AA2CF105}" type="sibTrans" cxnId="{40CC3D9A-6145-4913-9658-71A8393E60BD}">
      <dgm:prSet/>
      <dgm:spPr/>
      <dgm:t>
        <a:bodyPr/>
        <a:lstStyle/>
        <a:p>
          <a:endParaRPr lang="en-US"/>
        </a:p>
      </dgm:t>
    </dgm:pt>
    <dgm:pt modelId="{3527EB05-C699-4F72-B42E-20D39F4630C9}">
      <dgm:prSet/>
      <dgm:spPr/>
      <dgm:t>
        <a:bodyPr/>
        <a:lstStyle/>
        <a:p>
          <a:r>
            <a:rPr lang="en-US"/>
            <a:t>Syntax</a:t>
          </a:r>
        </a:p>
      </dgm:t>
    </dgm:pt>
    <dgm:pt modelId="{1EDDF355-8E45-463B-BA00-1F9EEC141276}" type="parTrans" cxnId="{B4872E7C-8C0C-43DC-AADC-F7D92AD106C1}">
      <dgm:prSet/>
      <dgm:spPr/>
      <dgm:t>
        <a:bodyPr/>
        <a:lstStyle/>
        <a:p>
          <a:endParaRPr lang="en-US"/>
        </a:p>
      </dgm:t>
    </dgm:pt>
    <dgm:pt modelId="{99F8B573-13C7-4787-BC7B-7515B93426F0}" type="sibTrans" cxnId="{B4872E7C-8C0C-43DC-AADC-F7D92AD106C1}">
      <dgm:prSet/>
      <dgm:spPr/>
      <dgm:t>
        <a:bodyPr/>
        <a:lstStyle/>
        <a:p>
          <a:endParaRPr lang="en-US"/>
        </a:p>
      </dgm:t>
    </dgm:pt>
    <dgm:pt modelId="{CD3C00BB-0D2D-4D6A-9950-E3A06AD4FC07}">
      <dgm:prSet/>
      <dgm:spPr/>
      <dgm:t>
        <a:bodyPr/>
        <a:lstStyle/>
        <a:p>
          <a:r>
            <a:rPr lang="en-US"/>
            <a:t>Spise pause</a:t>
          </a:r>
        </a:p>
      </dgm:t>
    </dgm:pt>
    <dgm:pt modelId="{057A87B9-7F96-45DA-B38E-58F973C7F00E}" type="parTrans" cxnId="{61263210-C965-4496-9ED8-78699BD0F2E2}">
      <dgm:prSet/>
      <dgm:spPr/>
      <dgm:t>
        <a:bodyPr/>
        <a:lstStyle/>
        <a:p>
          <a:endParaRPr lang="en-US"/>
        </a:p>
      </dgm:t>
    </dgm:pt>
    <dgm:pt modelId="{6421F028-5D7D-4CBE-8154-222B422E7DB3}" type="sibTrans" cxnId="{61263210-C965-4496-9ED8-78699BD0F2E2}">
      <dgm:prSet/>
      <dgm:spPr/>
      <dgm:t>
        <a:bodyPr/>
        <a:lstStyle/>
        <a:p>
          <a:endParaRPr lang="en-US"/>
        </a:p>
      </dgm:t>
    </dgm:pt>
    <dgm:pt modelId="{38880B31-6335-4AF7-8693-8A95DA29121C}">
      <dgm:prSet/>
      <dgm:spPr/>
      <dgm:t>
        <a:bodyPr/>
        <a:lstStyle/>
        <a:p>
          <a:r>
            <a:rPr lang="en-US"/>
            <a:t>Dataoprydning </a:t>
          </a:r>
        </a:p>
      </dgm:t>
    </dgm:pt>
    <dgm:pt modelId="{51466B11-193A-4AA3-9EC1-A8FA7AB45997}" type="parTrans" cxnId="{E8ED48AB-3F97-4687-890D-58405B6FB8F5}">
      <dgm:prSet/>
      <dgm:spPr/>
      <dgm:t>
        <a:bodyPr/>
        <a:lstStyle/>
        <a:p>
          <a:endParaRPr lang="en-US"/>
        </a:p>
      </dgm:t>
    </dgm:pt>
    <dgm:pt modelId="{80591FC5-85B4-4337-A799-BA35354C874F}" type="sibTrans" cxnId="{E8ED48AB-3F97-4687-890D-58405B6FB8F5}">
      <dgm:prSet/>
      <dgm:spPr/>
      <dgm:t>
        <a:bodyPr/>
        <a:lstStyle/>
        <a:p>
          <a:endParaRPr lang="en-US"/>
        </a:p>
      </dgm:t>
    </dgm:pt>
    <dgm:pt modelId="{5F8A560E-F6DD-4254-AF73-A5259FADD990}">
      <dgm:prSet/>
      <dgm:spPr/>
      <dgm:t>
        <a:bodyPr/>
        <a:lstStyle/>
        <a:p>
          <a:r>
            <a:rPr lang="en-US"/>
            <a:t>Visualisering </a:t>
          </a:r>
        </a:p>
      </dgm:t>
    </dgm:pt>
    <dgm:pt modelId="{7D3519B5-DB5A-4E72-B6E0-2E445F3A1FBA}" type="parTrans" cxnId="{DCEA42F1-3763-494D-9A97-4A0B1EF1464F}">
      <dgm:prSet/>
      <dgm:spPr/>
      <dgm:t>
        <a:bodyPr/>
        <a:lstStyle/>
        <a:p>
          <a:endParaRPr lang="en-US"/>
        </a:p>
      </dgm:t>
    </dgm:pt>
    <dgm:pt modelId="{E9BDD97C-F395-4DD8-89D9-46331EA24A65}" type="sibTrans" cxnId="{DCEA42F1-3763-494D-9A97-4A0B1EF1464F}">
      <dgm:prSet/>
      <dgm:spPr/>
      <dgm:t>
        <a:bodyPr/>
        <a:lstStyle/>
        <a:p>
          <a:endParaRPr lang="en-US"/>
        </a:p>
      </dgm:t>
    </dgm:pt>
    <dgm:pt modelId="{E51C441C-DD9F-4E3B-9DB4-7EA3A6001EFA}">
      <dgm:prSet/>
      <dgm:spPr/>
      <dgm:t>
        <a:bodyPr/>
        <a:lstStyle/>
        <a:p>
          <a:r>
            <a:rPr lang="en-US"/>
            <a:t>Hypotesetest </a:t>
          </a:r>
        </a:p>
      </dgm:t>
    </dgm:pt>
    <dgm:pt modelId="{570245CF-D495-4915-AC58-6CC430274C59}" type="parTrans" cxnId="{F75F651B-FF07-407B-9D6D-A73F876EAC36}">
      <dgm:prSet/>
      <dgm:spPr/>
      <dgm:t>
        <a:bodyPr/>
        <a:lstStyle/>
        <a:p>
          <a:endParaRPr lang="en-US"/>
        </a:p>
      </dgm:t>
    </dgm:pt>
    <dgm:pt modelId="{A20D259C-8F27-40E1-A75B-32BCAA6A05AA}" type="sibTrans" cxnId="{F75F651B-FF07-407B-9D6D-A73F876EAC36}">
      <dgm:prSet/>
      <dgm:spPr/>
      <dgm:t>
        <a:bodyPr/>
        <a:lstStyle/>
        <a:p>
          <a:endParaRPr lang="en-US"/>
        </a:p>
      </dgm:t>
    </dgm:pt>
    <dgm:pt modelId="{6EC0052F-F3B3-4E58-BCF9-08013A0F2D02}">
      <dgm:prSet/>
      <dgm:spPr/>
      <dgm:t>
        <a:bodyPr/>
        <a:lstStyle/>
        <a:p>
          <a:r>
            <a:rPr lang="en-US"/>
            <a:t>Good programming practices</a:t>
          </a:r>
        </a:p>
      </dgm:t>
    </dgm:pt>
    <dgm:pt modelId="{2F8C17AA-4A68-4BBB-9D47-530988CA6674}" type="parTrans" cxnId="{59C938BB-2D10-40B5-8216-E340B88A91CE}">
      <dgm:prSet/>
      <dgm:spPr/>
      <dgm:t>
        <a:bodyPr/>
        <a:lstStyle/>
        <a:p>
          <a:endParaRPr lang="en-US"/>
        </a:p>
      </dgm:t>
    </dgm:pt>
    <dgm:pt modelId="{098A5C4D-3495-4344-8B30-15434907B260}" type="sibTrans" cxnId="{59C938BB-2D10-40B5-8216-E340B88A91CE}">
      <dgm:prSet/>
      <dgm:spPr/>
      <dgm:t>
        <a:bodyPr/>
        <a:lstStyle/>
        <a:p>
          <a:endParaRPr lang="en-US"/>
        </a:p>
      </dgm:t>
    </dgm:pt>
    <dgm:pt modelId="{BE46ED6D-D95F-4C62-9B0D-98F60E4C8ED5}" type="pres">
      <dgm:prSet presAssocID="{FB0694DE-DFD6-45BA-B184-A9E32E281C34}" presName="vert0" presStyleCnt="0">
        <dgm:presLayoutVars>
          <dgm:dir/>
          <dgm:animOne val="branch"/>
          <dgm:animLvl val="lvl"/>
        </dgm:presLayoutVars>
      </dgm:prSet>
      <dgm:spPr/>
    </dgm:pt>
    <dgm:pt modelId="{95EF4453-BF73-4C1D-BC7F-8AF5EDEEEF69}" type="pres">
      <dgm:prSet presAssocID="{A79EB40D-8F14-444D-A975-718565B7C6CF}" presName="thickLine" presStyleLbl="alignNode1" presStyleIdx="0" presStyleCnt="8"/>
      <dgm:spPr/>
    </dgm:pt>
    <dgm:pt modelId="{F68A23ED-E670-4F5F-82F0-8F70611CEAA5}" type="pres">
      <dgm:prSet presAssocID="{A79EB40D-8F14-444D-A975-718565B7C6CF}" presName="horz1" presStyleCnt="0"/>
      <dgm:spPr/>
    </dgm:pt>
    <dgm:pt modelId="{E113B2DD-6D52-4109-9B54-D95668AA6D67}" type="pres">
      <dgm:prSet presAssocID="{A79EB40D-8F14-444D-A975-718565B7C6CF}" presName="tx1" presStyleLbl="revTx" presStyleIdx="0" presStyleCnt="8"/>
      <dgm:spPr/>
    </dgm:pt>
    <dgm:pt modelId="{52A96121-CE56-48B6-BF0F-5BA8B27A52F1}" type="pres">
      <dgm:prSet presAssocID="{A79EB40D-8F14-444D-A975-718565B7C6CF}" presName="vert1" presStyleCnt="0"/>
      <dgm:spPr/>
    </dgm:pt>
    <dgm:pt modelId="{6D4E6855-10F1-4E4B-86F6-9420AEA4B5BC}" type="pres">
      <dgm:prSet presAssocID="{E4ACCCF7-AF99-48E7-AB2C-561A737DD18B}" presName="thickLine" presStyleLbl="alignNode1" presStyleIdx="1" presStyleCnt="8"/>
      <dgm:spPr/>
    </dgm:pt>
    <dgm:pt modelId="{925F6481-506F-4CA9-86C9-113872E0964C}" type="pres">
      <dgm:prSet presAssocID="{E4ACCCF7-AF99-48E7-AB2C-561A737DD18B}" presName="horz1" presStyleCnt="0"/>
      <dgm:spPr/>
    </dgm:pt>
    <dgm:pt modelId="{5FFDCD4C-7A1F-4C60-8BC4-AA16B12E29F2}" type="pres">
      <dgm:prSet presAssocID="{E4ACCCF7-AF99-48E7-AB2C-561A737DD18B}" presName="tx1" presStyleLbl="revTx" presStyleIdx="1" presStyleCnt="8"/>
      <dgm:spPr/>
    </dgm:pt>
    <dgm:pt modelId="{F9A8DF34-2695-4A2F-90EF-5C4A196924E9}" type="pres">
      <dgm:prSet presAssocID="{E4ACCCF7-AF99-48E7-AB2C-561A737DD18B}" presName="vert1" presStyleCnt="0"/>
      <dgm:spPr/>
    </dgm:pt>
    <dgm:pt modelId="{CD3C9203-DAE0-4D0C-BF9D-D55D55B76D8D}" type="pres">
      <dgm:prSet presAssocID="{3527EB05-C699-4F72-B42E-20D39F4630C9}" presName="thickLine" presStyleLbl="alignNode1" presStyleIdx="2" presStyleCnt="8"/>
      <dgm:spPr/>
    </dgm:pt>
    <dgm:pt modelId="{E252B961-A896-4289-B48A-265BE689B7C2}" type="pres">
      <dgm:prSet presAssocID="{3527EB05-C699-4F72-B42E-20D39F4630C9}" presName="horz1" presStyleCnt="0"/>
      <dgm:spPr/>
    </dgm:pt>
    <dgm:pt modelId="{ABCB087D-C304-42B5-B7B0-BE2EB5CD28A0}" type="pres">
      <dgm:prSet presAssocID="{3527EB05-C699-4F72-B42E-20D39F4630C9}" presName="tx1" presStyleLbl="revTx" presStyleIdx="2" presStyleCnt="8"/>
      <dgm:spPr/>
    </dgm:pt>
    <dgm:pt modelId="{01B56628-D5B0-4D9B-A9BD-56F0096D220E}" type="pres">
      <dgm:prSet presAssocID="{3527EB05-C699-4F72-B42E-20D39F4630C9}" presName="vert1" presStyleCnt="0"/>
      <dgm:spPr/>
    </dgm:pt>
    <dgm:pt modelId="{DBAAC0A5-4BE0-4198-A670-C41F5AA2C64A}" type="pres">
      <dgm:prSet presAssocID="{CD3C00BB-0D2D-4D6A-9950-E3A06AD4FC07}" presName="thickLine" presStyleLbl="alignNode1" presStyleIdx="3" presStyleCnt="8"/>
      <dgm:spPr/>
    </dgm:pt>
    <dgm:pt modelId="{4BCCDB29-63FB-4941-B8CB-36C31775691D}" type="pres">
      <dgm:prSet presAssocID="{CD3C00BB-0D2D-4D6A-9950-E3A06AD4FC07}" presName="horz1" presStyleCnt="0"/>
      <dgm:spPr/>
    </dgm:pt>
    <dgm:pt modelId="{8712898D-FEE3-49BD-883B-3FA1892C584E}" type="pres">
      <dgm:prSet presAssocID="{CD3C00BB-0D2D-4D6A-9950-E3A06AD4FC07}" presName="tx1" presStyleLbl="revTx" presStyleIdx="3" presStyleCnt="8"/>
      <dgm:spPr/>
    </dgm:pt>
    <dgm:pt modelId="{B25B7D02-C018-4000-B7E6-53AF2983D544}" type="pres">
      <dgm:prSet presAssocID="{CD3C00BB-0D2D-4D6A-9950-E3A06AD4FC07}" presName="vert1" presStyleCnt="0"/>
      <dgm:spPr/>
    </dgm:pt>
    <dgm:pt modelId="{911A70AB-5E9A-4DF8-A39B-960757FE3BCB}" type="pres">
      <dgm:prSet presAssocID="{38880B31-6335-4AF7-8693-8A95DA29121C}" presName="thickLine" presStyleLbl="alignNode1" presStyleIdx="4" presStyleCnt="8"/>
      <dgm:spPr/>
    </dgm:pt>
    <dgm:pt modelId="{30940C09-D36B-4121-BB7F-E169A6BC896C}" type="pres">
      <dgm:prSet presAssocID="{38880B31-6335-4AF7-8693-8A95DA29121C}" presName="horz1" presStyleCnt="0"/>
      <dgm:spPr/>
    </dgm:pt>
    <dgm:pt modelId="{2AAA0AD9-6DE0-4676-AA2D-39949CBB9021}" type="pres">
      <dgm:prSet presAssocID="{38880B31-6335-4AF7-8693-8A95DA29121C}" presName="tx1" presStyleLbl="revTx" presStyleIdx="4" presStyleCnt="8"/>
      <dgm:spPr/>
    </dgm:pt>
    <dgm:pt modelId="{1F4E83D4-14E0-4848-80A3-48891FD34568}" type="pres">
      <dgm:prSet presAssocID="{38880B31-6335-4AF7-8693-8A95DA29121C}" presName="vert1" presStyleCnt="0"/>
      <dgm:spPr/>
    </dgm:pt>
    <dgm:pt modelId="{18D39591-C8CB-477A-B24A-70531F1AE3D0}" type="pres">
      <dgm:prSet presAssocID="{5F8A560E-F6DD-4254-AF73-A5259FADD990}" presName="thickLine" presStyleLbl="alignNode1" presStyleIdx="5" presStyleCnt="8"/>
      <dgm:spPr/>
    </dgm:pt>
    <dgm:pt modelId="{FB118834-1620-4C75-A26A-D50BFA69B9C1}" type="pres">
      <dgm:prSet presAssocID="{5F8A560E-F6DD-4254-AF73-A5259FADD990}" presName="horz1" presStyleCnt="0"/>
      <dgm:spPr/>
    </dgm:pt>
    <dgm:pt modelId="{929CB212-6DAA-4A10-B729-94E1FD65CBAD}" type="pres">
      <dgm:prSet presAssocID="{5F8A560E-F6DD-4254-AF73-A5259FADD990}" presName="tx1" presStyleLbl="revTx" presStyleIdx="5" presStyleCnt="8"/>
      <dgm:spPr/>
    </dgm:pt>
    <dgm:pt modelId="{F0FDFFC8-CF37-4ADE-A1CD-038CAE4FAC6A}" type="pres">
      <dgm:prSet presAssocID="{5F8A560E-F6DD-4254-AF73-A5259FADD990}" presName="vert1" presStyleCnt="0"/>
      <dgm:spPr/>
    </dgm:pt>
    <dgm:pt modelId="{171725A7-A228-46AC-B73D-550B0E628AC3}" type="pres">
      <dgm:prSet presAssocID="{E51C441C-DD9F-4E3B-9DB4-7EA3A6001EFA}" presName="thickLine" presStyleLbl="alignNode1" presStyleIdx="6" presStyleCnt="8"/>
      <dgm:spPr/>
    </dgm:pt>
    <dgm:pt modelId="{AE0B1B25-94C7-4F34-8BCB-B177C22FA0D4}" type="pres">
      <dgm:prSet presAssocID="{E51C441C-DD9F-4E3B-9DB4-7EA3A6001EFA}" presName="horz1" presStyleCnt="0"/>
      <dgm:spPr/>
    </dgm:pt>
    <dgm:pt modelId="{F3E97B70-D60C-4FDB-97DF-88BF5DE7CAA2}" type="pres">
      <dgm:prSet presAssocID="{E51C441C-DD9F-4E3B-9DB4-7EA3A6001EFA}" presName="tx1" presStyleLbl="revTx" presStyleIdx="6" presStyleCnt="8"/>
      <dgm:spPr/>
    </dgm:pt>
    <dgm:pt modelId="{735ECF1D-A152-484A-96FD-67BA82E562BB}" type="pres">
      <dgm:prSet presAssocID="{E51C441C-DD9F-4E3B-9DB4-7EA3A6001EFA}" presName="vert1" presStyleCnt="0"/>
      <dgm:spPr/>
    </dgm:pt>
    <dgm:pt modelId="{EE1F6464-B757-4352-BACD-E2776B1050B3}" type="pres">
      <dgm:prSet presAssocID="{6EC0052F-F3B3-4E58-BCF9-08013A0F2D02}" presName="thickLine" presStyleLbl="alignNode1" presStyleIdx="7" presStyleCnt="8"/>
      <dgm:spPr/>
    </dgm:pt>
    <dgm:pt modelId="{23492A43-D3C6-4099-8D24-2943AA1C0C1A}" type="pres">
      <dgm:prSet presAssocID="{6EC0052F-F3B3-4E58-BCF9-08013A0F2D02}" presName="horz1" presStyleCnt="0"/>
      <dgm:spPr/>
    </dgm:pt>
    <dgm:pt modelId="{73815E5B-7D5E-45D7-9852-FA2DA9B1FA0E}" type="pres">
      <dgm:prSet presAssocID="{6EC0052F-F3B3-4E58-BCF9-08013A0F2D02}" presName="tx1" presStyleLbl="revTx" presStyleIdx="7" presStyleCnt="8"/>
      <dgm:spPr/>
    </dgm:pt>
    <dgm:pt modelId="{D1729F5D-A2B0-48B5-8CB2-4151900CB79A}" type="pres">
      <dgm:prSet presAssocID="{6EC0052F-F3B3-4E58-BCF9-08013A0F2D02}" presName="vert1" presStyleCnt="0"/>
      <dgm:spPr/>
    </dgm:pt>
  </dgm:ptLst>
  <dgm:cxnLst>
    <dgm:cxn modelId="{5D837F0D-D538-418D-AEED-F4C502C8C74E}" type="presOf" srcId="{5F8A560E-F6DD-4254-AF73-A5259FADD990}" destId="{929CB212-6DAA-4A10-B729-94E1FD65CBAD}" srcOrd="0" destOrd="0" presId="urn:microsoft.com/office/officeart/2008/layout/LinedList"/>
    <dgm:cxn modelId="{61263210-C965-4496-9ED8-78699BD0F2E2}" srcId="{FB0694DE-DFD6-45BA-B184-A9E32E281C34}" destId="{CD3C00BB-0D2D-4D6A-9950-E3A06AD4FC07}" srcOrd="3" destOrd="0" parTransId="{057A87B9-7F96-45DA-B38E-58F973C7F00E}" sibTransId="{6421F028-5D7D-4CBE-8154-222B422E7DB3}"/>
    <dgm:cxn modelId="{0A0D2D12-DC1C-4D82-B7ED-5EB6B75354A3}" srcId="{FB0694DE-DFD6-45BA-B184-A9E32E281C34}" destId="{A79EB40D-8F14-444D-A975-718565B7C6CF}" srcOrd="0" destOrd="0" parTransId="{4AE7F228-7241-4EAC-A5A2-E433D3AFCF95}" sibTransId="{91341220-11E2-4107-B3F9-4033EDE0BA43}"/>
    <dgm:cxn modelId="{6C81AD14-8BB2-484E-9EDB-0C0CBCB93B16}" type="presOf" srcId="{CD3C00BB-0D2D-4D6A-9950-E3A06AD4FC07}" destId="{8712898D-FEE3-49BD-883B-3FA1892C584E}" srcOrd="0" destOrd="0" presId="urn:microsoft.com/office/officeart/2008/layout/LinedList"/>
    <dgm:cxn modelId="{00523C19-6427-4085-B528-98E6A90430F7}" type="presOf" srcId="{A79EB40D-8F14-444D-A975-718565B7C6CF}" destId="{E113B2DD-6D52-4109-9B54-D95668AA6D67}" srcOrd="0" destOrd="0" presId="urn:microsoft.com/office/officeart/2008/layout/LinedList"/>
    <dgm:cxn modelId="{F75F651B-FF07-407B-9D6D-A73F876EAC36}" srcId="{FB0694DE-DFD6-45BA-B184-A9E32E281C34}" destId="{E51C441C-DD9F-4E3B-9DB4-7EA3A6001EFA}" srcOrd="6" destOrd="0" parTransId="{570245CF-D495-4915-AC58-6CC430274C59}" sibTransId="{A20D259C-8F27-40E1-A75B-32BCAA6A05AA}"/>
    <dgm:cxn modelId="{1CF5214C-98E8-49AC-9505-ED1793855C8C}" type="presOf" srcId="{6EC0052F-F3B3-4E58-BCF9-08013A0F2D02}" destId="{73815E5B-7D5E-45D7-9852-FA2DA9B1FA0E}" srcOrd="0" destOrd="0" presId="urn:microsoft.com/office/officeart/2008/layout/LinedList"/>
    <dgm:cxn modelId="{47879B6D-E870-4A4B-8E17-C5EECE054898}" type="presOf" srcId="{38880B31-6335-4AF7-8693-8A95DA29121C}" destId="{2AAA0AD9-6DE0-4676-AA2D-39949CBB9021}" srcOrd="0" destOrd="0" presId="urn:microsoft.com/office/officeart/2008/layout/LinedList"/>
    <dgm:cxn modelId="{B4872E7C-8C0C-43DC-AADC-F7D92AD106C1}" srcId="{FB0694DE-DFD6-45BA-B184-A9E32E281C34}" destId="{3527EB05-C699-4F72-B42E-20D39F4630C9}" srcOrd="2" destOrd="0" parTransId="{1EDDF355-8E45-463B-BA00-1F9EEC141276}" sibTransId="{99F8B573-13C7-4787-BC7B-7515B93426F0}"/>
    <dgm:cxn modelId="{ABDD698B-E527-4AE9-906C-56158B5A7632}" type="presOf" srcId="{3527EB05-C699-4F72-B42E-20D39F4630C9}" destId="{ABCB087D-C304-42B5-B7B0-BE2EB5CD28A0}" srcOrd="0" destOrd="0" presId="urn:microsoft.com/office/officeart/2008/layout/LinedList"/>
    <dgm:cxn modelId="{40CC3D9A-6145-4913-9658-71A8393E60BD}" srcId="{FB0694DE-DFD6-45BA-B184-A9E32E281C34}" destId="{E4ACCCF7-AF99-48E7-AB2C-561A737DD18B}" srcOrd="1" destOrd="0" parTransId="{4382DE98-1319-4636-A391-97B5C6FCFCF3}" sibTransId="{4BA8D7B1-2995-4441-A216-B3B9AA2CF105}"/>
    <dgm:cxn modelId="{82B263A9-32D9-4310-B2AF-56C55AF300AF}" type="presOf" srcId="{E51C441C-DD9F-4E3B-9DB4-7EA3A6001EFA}" destId="{F3E97B70-D60C-4FDB-97DF-88BF5DE7CAA2}" srcOrd="0" destOrd="0" presId="urn:microsoft.com/office/officeart/2008/layout/LinedList"/>
    <dgm:cxn modelId="{E8ED48AB-3F97-4687-890D-58405B6FB8F5}" srcId="{FB0694DE-DFD6-45BA-B184-A9E32E281C34}" destId="{38880B31-6335-4AF7-8693-8A95DA29121C}" srcOrd="4" destOrd="0" parTransId="{51466B11-193A-4AA3-9EC1-A8FA7AB45997}" sibTransId="{80591FC5-85B4-4337-A799-BA35354C874F}"/>
    <dgm:cxn modelId="{59C938BB-2D10-40B5-8216-E340B88A91CE}" srcId="{FB0694DE-DFD6-45BA-B184-A9E32E281C34}" destId="{6EC0052F-F3B3-4E58-BCF9-08013A0F2D02}" srcOrd="7" destOrd="0" parTransId="{2F8C17AA-4A68-4BBB-9D47-530988CA6674}" sibTransId="{098A5C4D-3495-4344-8B30-15434907B260}"/>
    <dgm:cxn modelId="{A2373CE8-E9C0-404F-BC7F-6EB79F185D62}" type="presOf" srcId="{FB0694DE-DFD6-45BA-B184-A9E32E281C34}" destId="{BE46ED6D-D95F-4C62-9B0D-98F60E4C8ED5}" srcOrd="0" destOrd="0" presId="urn:microsoft.com/office/officeart/2008/layout/LinedList"/>
    <dgm:cxn modelId="{DCEA42F1-3763-494D-9A97-4A0B1EF1464F}" srcId="{FB0694DE-DFD6-45BA-B184-A9E32E281C34}" destId="{5F8A560E-F6DD-4254-AF73-A5259FADD990}" srcOrd="5" destOrd="0" parTransId="{7D3519B5-DB5A-4E72-B6E0-2E445F3A1FBA}" sibTransId="{E9BDD97C-F395-4DD8-89D9-46331EA24A65}"/>
    <dgm:cxn modelId="{7243E6FB-C209-4C7E-A35E-E497D41CCEDE}" type="presOf" srcId="{E4ACCCF7-AF99-48E7-AB2C-561A737DD18B}" destId="{5FFDCD4C-7A1F-4C60-8BC4-AA16B12E29F2}" srcOrd="0" destOrd="0" presId="urn:microsoft.com/office/officeart/2008/layout/LinedList"/>
    <dgm:cxn modelId="{2FB24933-BF00-4049-B7E3-2AF8272CC3CD}" type="presParOf" srcId="{BE46ED6D-D95F-4C62-9B0D-98F60E4C8ED5}" destId="{95EF4453-BF73-4C1D-BC7F-8AF5EDEEEF69}" srcOrd="0" destOrd="0" presId="urn:microsoft.com/office/officeart/2008/layout/LinedList"/>
    <dgm:cxn modelId="{3775F2BA-7DBA-4DCD-AFC8-D70FA399E812}" type="presParOf" srcId="{BE46ED6D-D95F-4C62-9B0D-98F60E4C8ED5}" destId="{F68A23ED-E670-4F5F-82F0-8F70611CEAA5}" srcOrd="1" destOrd="0" presId="urn:microsoft.com/office/officeart/2008/layout/LinedList"/>
    <dgm:cxn modelId="{472083D6-A692-4E82-8DDC-09DC40E38762}" type="presParOf" srcId="{F68A23ED-E670-4F5F-82F0-8F70611CEAA5}" destId="{E113B2DD-6D52-4109-9B54-D95668AA6D67}" srcOrd="0" destOrd="0" presId="urn:microsoft.com/office/officeart/2008/layout/LinedList"/>
    <dgm:cxn modelId="{6B78D58F-07A3-47DE-85D9-DAEE85ED46B7}" type="presParOf" srcId="{F68A23ED-E670-4F5F-82F0-8F70611CEAA5}" destId="{52A96121-CE56-48B6-BF0F-5BA8B27A52F1}" srcOrd="1" destOrd="0" presId="urn:microsoft.com/office/officeart/2008/layout/LinedList"/>
    <dgm:cxn modelId="{F7D7DEEC-5584-4EB6-B5C2-5B7274F2F132}" type="presParOf" srcId="{BE46ED6D-D95F-4C62-9B0D-98F60E4C8ED5}" destId="{6D4E6855-10F1-4E4B-86F6-9420AEA4B5BC}" srcOrd="2" destOrd="0" presId="urn:microsoft.com/office/officeart/2008/layout/LinedList"/>
    <dgm:cxn modelId="{1CF404A7-C73F-4DC3-A472-8A93F2630F76}" type="presParOf" srcId="{BE46ED6D-D95F-4C62-9B0D-98F60E4C8ED5}" destId="{925F6481-506F-4CA9-86C9-113872E0964C}" srcOrd="3" destOrd="0" presId="urn:microsoft.com/office/officeart/2008/layout/LinedList"/>
    <dgm:cxn modelId="{F5470B52-D668-48C9-A9D0-9D061C0AF05E}" type="presParOf" srcId="{925F6481-506F-4CA9-86C9-113872E0964C}" destId="{5FFDCD4C-7A1F-4C60-8BC4-AA16B12E29F2}" srcOrd="0" destOrd="0" presId="urn:microsoft.com/office/officeart/2008/layout/LinedList"/>
    <dgm:cxn modelId="{FAE9D506-4180-420B-9F20-7A64666B2A6F}" type="presParOf" srcId="{925F6481-506F-4CA9-86C9-113872E0964C}" destId="{F9A8DF34-2695-4A2F-90EF-5C4A196924E9}" srcOrd="1" destOrd="0" presId="urn:microsoft.com/office/officeart/2008/layout/LinedList"/>
    <dgm:cxn modelId="{BAC448EB-8FF3-4BC2-9540-629FE00BD542}" type="presParOf" srcId="{BE46ED6D-D95F-4C62-9B0D-98F60E4C8ED5}" destId="{CD3C9203-DAE0-4D0C-BF9D-D55D55B76D8D}" srcOrd="4" destOrd="0" presId="urn:microsoft.com/office/officeart/2008/layout/LinedList"/>
    <dgm:cxn modelId="{903C0153-831D-4E2B-947E-06CFE69A8C3F}" type="presParOf" srcId="{BE46ED6D-D95F-4C62-9B0D-98F60E4C8ED5}" destId="{E252B961-A896-4289-B48A-265BE689B7C2}" srcOrd="5" destOrd="0" presId="urn:microsoft.com/office/officeart/2008/layout/LinedList"/>
    <dgm:cxn modelId="{E367B23B-348E-4680-B2FC-F9EA86479A7D}" type="presParOf" srcId="{E252B961-A896-4289-B48A-265BE689B7C2}" destId="{ABCB087D-C304-42B5-B7B0-BE2EB5CD28A0}" srcOrd="0" destOrd="0" presId="urn:microsoft.com/office/officeart/2008/layout/LinedList"/>
    <dgm:cxn modelId="{1B0720E3-192B-4355-806C-4D348F1464A0}" type="presParOf" srcId="{E252B961-A896-4289-B48A-265BE689B7C2}" destId="{01B56628-D5B0-4D9B-A9BD-56F0096D220E}" srcOrd="1" destOrd="0" presId="urn:microsoft.com/office/officeart/2008/layout/LinedList"/>
    <dgm:cxn modelId="{CBDC2953-6FD8-47D1-9DFB-8231E1B78E3F}" type="presParOf" srcId="{BE46ED6D-D95F-4C62-9B0D-98F60E4C8ED5}" destId="{DBAAC0A5-4BE0-4198-A670-C41F5AA2C64A}" srcOrd="6" destOrd="0" presId="urn:microsoft.com/office/officeart/2008/layout/LinedList"/>
    <dgm:cxn modelId="{2D9DF66F-6A51-4AE9-8398-5F7A035C369D}" type="presParOf" srcId="{BE46ED6D-D95F-4C62-9B0D-98F60E4C8ED5}" destId="{4BCCDB29-63FB-4941-B8CB-36C31775691D}" srcOrd="7" destOrd="0" presId="urn:microsoft.com/office/officeart/2008/layout/LinedList"/>
    <dgm:cxn modelId="{52931BB9-E126-4930-84DB-64D043E0CE00}" type="presParOf" srcId="{4BCCDB29-63FB-4941-B8CB-36C31775691D}" destId="{8712898D-FEE3-49BD-883B-3FA1892C584E}" srcOrd="0" destOrd="0" presId="urn:microsoft.com/office/officeart/2008/layout/LinedList"/>
    <dgm:cxn modelId="{BF993B12-6CC7-462B-87BA-2B52098D51CE}" type="presParOf" srcId="{4BCCDB29-63FB-4941-B8CB-36C31775691D}" destId="{B25B7D02-C018-4000-B7E6-53AF2983D544}" srcOrd="1" destOrd="0" presId="urn:microsoft.com/office/officeart/2008/layout/LinedList"/>
    <dgm:cxn modelId="{A2270727-383A-40F3-A41D-C7BC190CCE4B}" type="presParOf" srcId="{BE46ED6D-D95F-4C62-9B0D-98F60E4C8ED5}" destId="{911A70AB-5E9A-4DF8-A39B-960757FE3BCB}" srcOrd="8" destOrd="0" presId="urn:microsoft.com/office/officeart/2008/layout/LinedList"/>
    <dgm:cxn modelId="{B9D7274E-B57F-4FB3-9D34-4D238D997C4A}" type="presParOf" srcId="{BE46ED6D-D95F-4C62-9B0D-98F60E4C8ED5}" destId="{30940C09-D36B-4121-BB7F-E169A6BC896C}" srcOrd="9" destOrd="0" presId="urn:microsoft.com/office/officeart/2008/layout/LinedList"/>
    <dgm:cxn modelId="{74D02DDE-3293-4492-AE0D-907CC39F818F}" type="presParOf" srcId="{30940C09-D36B-4121-BB7F-E169A6BC896C}" destId="{2AAA0AD9-6DE0-4676-AA2D-39949CBB9021}" srcOrd="0" destOrd="0" presId="urn:microsoft.com/office/officeart/2008/layout/LinedList"/>
    <dgm:cxn modelId="{2264BE38-A26C-42E7-816D-709765CCDFEF}" type="presParOf" srcId="{30940C09-D36B-4121-BB7F-E169A6BC896C}" destId="{1F4E83D4-14E0-4848-80A3-48891FD34568}" srcOrd="1" destOrd="0" presId="urn:microsoft.com/office/officeart/2008/layout/LinedList"/>
    <dgm:cxn modelId="{B807B0C5-ACD5-442D-B09B-A0ADA1BD8178}" type="presParOf" srcId="{BE46ED6D-D95F-4C62-9B0D-98F60E4C8ED5}" destId="{18D39591-C8CB-477A-B24A-70531F1AE3D0}" srcOrd="10" destOrd="0" presId="urn:microsoft.com/office/officeart/2008/layout/LinedList"/>
    <dgm:cxn modelId="{222E298C-B85D-4B03-B7E7-BFB87A0D7C1F}" type="presParOf" srcId="{BE46ED6D-D95F-4C62-9B0D-98F60E4C8ED5}" destId="{FB118834-1620-4C75-A26A-D50BFA69B9C1}" srcOrd="11" destOrd="0" presId="urn:microsoft.com/office/officeart/2008/layout/LinedList"/>
    <dgm:cxn modelId="{87344097-971C-4A80-9701-C5B0C40829AD}" type="presParOf" srcId="{FB118834-1620-4C75-A26A-D50BFA69B9C1}" destId="{929CB212-6DAA-4A10-B729-94E1FD65CBAD}" srcOrd="0" destOrd="0" presId="urn:microsoft.com/office/officeart/2008/layout/LinedList"/>
    <dgm:cxn modelId="{B603CD79-4126-4600-9751-6EE91E300307}" type="presParOf" srcId="{FB118834-1620-4C75-A26A-D50BFA69B9C1}" destId="{F0FDFFC8-CF37-4ADE-A1CD-038CAE4FAC6A}" srcOrd="1" destOrd="0" presId="urn:microsoft.com/office/officeart/2008/layout/LinedList"/>
    <dgm:cxn modelId="{62BB6469-0081-4320-8EDB-44E205BDBCA8}" type="presParOf" srcId="{BE46ED6D-D95F-4C62-9B0D-98F60E4C8ED5}" destId="{171725A7-A228-46AC-B73D-550B0E628AC3}" srcOrd="12" destOrd="0" presId="urn:microsoft.com/office/officeart/2008/layout/LinedList"/>
    <dgm:cxn modelId="{CB64A679-2FD4-4DD5-9B87-973B3C19F68C}" type="presParOf" srcId="{BE46ED6D-D95F-4C62-9B0D-98F60E4C8ED5}" destId="{AE0B1B25-94C7-4F34-8BCB-B177C22FA0D4}" srcOrd="13" destOrd="0" presId="urn:microsoft.com/office/officeart/2008/layout/LinedList"/>
    <dgm:cxn modelId="{B07EC20F-A78C-4ED7-A429-DF13B0DF6BF6}" type="presParOf" srcId="{AE0B1B25-94C7-4F34-8BCB-B177C22FA0D4}" destId="{F3E97B70-D60C-4FDB-97DF-88BF5DE7CAA2}" srcOrd="0" destOrd="0" presId="urn:microsoft.com/office/officeart/2008/layout/LinedList"/>
    <dgm:cxn modelId="{EAD83402-1FF0-4F15-8A53-E94210DB7265}" type="presParOf" srcId="{AE0B1B25-94C7-4F34-8BCB-B177C22FA0D4}" destId="{735ECF1D-A152-484A-96FD-67BA82E562BB}" srcOrd="1" destOrd="0" presId="urn:microsoft.com/office/officeart/2008/layout/LinedList"/>
    <dgm:cxn modelId="{16727553-70FC-4B0C-9DFF-5FE481B9110B}" type="presParOf" srcId="{BE46ED6D-D95F-4C62-9B0D-98F60E4C8ED5}" destId="{EE1F6464-B757-4352-BACD-E2776B1050B3}" srcOrd="14" destOrd="0" presId="urn:microsoft.com/office/officeart/2008/layout/LinedList"/>
    <dgm:cxn modelId="{95E6D456-C9B6-4683-BE50-F6E6CC7077DA}" type="presParOf" srcId="{BE46ED6D-D95F-4C62-9B0D-98F60E4C8ED5}" destId="{23492A43-D3C6-4099-8D24-2943AA1C0C1A}" srcOrd="15" destOrd="0" presId="urn:microsoft.com/office/officeart/2008/layout/LinedList"/>
    <dgm:cxn modelId="{E6B2CFE9-91D2-42C9-B98A-920D9246DCA8}" type="presParOf" srcId="{23492A43-D3C6-4099-8D24-2943AA1C0C1A}" destId="{73815E5B-7D5E-45D7-9852-FA2DA9B1FA0E}" srcOrd="0" destOrd="0" presId="urn:microsoft.com/office/officeart/2008/layout/LinedList"/>
    <dgm:cxn modelId="{1A1F0737-A629-470E-89A3-17CF546A8640}" type="presParOf" srcId="{23492A43-D3C6-4099-8D24-2943AA1C0C1A}" destId="{D1729F5D-A2B0-48B5-8CB2-4151900CB79A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5EF4453-BF73-4C1D-BC7F-8AF5EDEEEF69}">
      <dsp:nvSpPr>
        <dsp:cNvPr id="0" name=""/>
        <dsp:cNvSpPr/>
      </dsp:nvSpPr>
      <dsp:spPr>
        <a:xfrm>
          <a:off x="0" y="0"/>
          <a:ext cx="6291714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113B2DD-6D52-4109-9B54-D95668AA6D67}">
      <dsp:nvSpPr>
        <dsp:cNvPr id="0" name=""/>
        <dsp:cNvSpPr/>
      </dsp:nvSpPr>
      <dsp:spPr>
        <a:xfrm>
          <a:off x="0" y="0"/>
          <a:ext cx="6291714" cy="6913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an-R-tomi</a:t>
          </a:r>
        </a:p>
      </dsp:txBody>
      <dsp:txXfrm>
        <a:off x="0" y="0"/>
        <a:ext cx="6291714" cy="691341"/>
      </dsp:txXfrm>
    </dsp:sp>
    <dsp:sp modelId="{6D4E6855-10F1-4E4B-86F6-9420AEA4B5BC}">
      <dsp:nvSpPr>
        <dsp:cNvPr id="0" name=""/>
        <dsp:cNvSpPr/>
      </dsp:nvSpPr>
      <dsp:spPr>
        <a:xfrm>
          <a:off x="0" y="691341"/>
          <a:ext cx="6291714" cy="0"/>
        </a:xfrm>
        <a:prstGeom prst="line">
          <a:avLst/>
        </a:prstGeom>
        <a:solidFill>
          <a:schemeClr val="accent2">
            <a:hueOff val="920516"/>
            <a:satOff val="-2642"/>
            <a:lumOff val="-4230"/>
            <a:alphaOff val="0"/>
          </a:schemeClr>
        </a:solidFill>
        <a:ln w="19050" cap="flat" cmpd="sng" algn="ctr">
          <a:solidFill>
            <a:schemeClr val="accent2">
              <a:hueOff val="920516"/>
              <a:satOff val="-2642"/>
              <a:lumOff val="-423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FFDCD4C-7A1F-4C60-8BC4-AA16B12E29F2}">
      <dsp:nvSpPr>
        <dsp:cNvPr id="0" name=""/>
        <dsp:cNvSpPr/>
      </dsp:nvSpPr>
      <dsp:spPr>
        <a:xfrm>
          <a:off x="0" y="691341"/>
          <a:ext cx="6291714" cy="6913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Grunlæggende begreber </a:t>
          </a:r>
        </a:p>
      </dsp:txBody>
      <dsp:txXfrm>
        <a:off x="0" y="691341"/>
        <a:ext cx="6291714" cy="691341"/>
      </dsp:txXfrm>
    </dsp:sp>
    <dsp:sp modelId="{CD3C9203-DAE0-4D0C-BF9D-D55D55B76D8D}">
      <dsp:nvSpPr>
        <dsp:cNvPr id="0" name=""/>
        <dsp:cNvSpPr/>
      </dsp:nvSpPr>
      <dsp:spPr>
        <a:xfrm>
          <a:off x="0" y="1382683"/>
          <a:ext cx="6291714" cy="0"/>
        </a:xfrm>
        <a:prstGeom prst="line">
          <a:avLst/>
        </a:prstGeom>
        <a:solidFill>
          <a:schemeClr val="accent2">
            <a:hueOff val="1841033"/>
            <a:satOff val="-5284"/>
            <a:lumOff val="-8460"/>
            <a:alphaOff val="0"/>
          </a:schemeClr>
        </a:solidFill>
        <a:ln w="19050" cap="flat" cmpd="sng" algn="ctr">
          <a:solidFill>
            <a:schemeClr val="accent2">
              <a:hueOff val="1841033"/>
              <a:satOff val="-5284"/>
              <a:lumOff val="-846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BCB087D-C304-42B5-B7B0-BE2EB5CD28A0}">
      <dsp:nvSpPr>
        <dsp:cNvPr id="0" name=""/>
        <dsp:cNvSpPr/>
      </dsp:nvSpPr>
      <dsp:spPr>
        <a:xfrm>
          <a:off x="0" y="1382683"/>
          <a:ext cx="6291714" cy="6913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Syntax</a:t>
          </a:r>
        </a:p>
      </dsp:txBody>
      <dsp:txXfrm>
        <a:off x="0" y="1382683"/>
        <a:ext cx="6291714" cy="691341"/>
      </dsp:txXfrm>
    </dsp:sp>
    <dsp:sp modelId="{DBAAC0A5-4BE0-4198-A670-C41F5AA2C64A}">
      <dsp:nvSpPr>
        <dsp:cNvPr id="0" name=""/>
        <dsp:cNvSpPr/>
      </dsp:nvSpPr>
      <dsp:spPr>
        <a:xfrm>
          <a:off x="0" y="2074025"/>
          <a:ext cx="6291714" cy="0"/>
        </a:xfrm>
        <a:prstGeom prst="line">
          <a:avLst/>
        </a:prstGeom>
        <a:solidFill>
          <a:schemeClr val="accent2">
            <a:hueOff val="2761549"/>
            <a:satOff val="-7926"/>
            <a:lumOff val="-12690"/>
            <a:alphaOff val="0"/>
          </a:schemeClr>
        </a:solidFill>
        <a:ln w="19050" cap="flat" cmpd="sng" algn="ctr">
          <a:solidFill>
            <a:schemeClr val="accent2">
              <a:hueOff val="2761549"/>
              <a:satOff val="-7926"/>
              <a:lumOff val="-1269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712898D-FEE3-49BD-883B-3FA1892C584E}">
      <dsp:nvSpPr>
        <dsp:cNvPr id="0" name=""/>
        <dsp:cNvSpPr/>
      </dsp:nvSpPr>
      <dsp:spPr>
        <a:xfrm>
          <a:off x="0" y="2074025"/>
          <a:ext cx="6291714" cy="6913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Spise pause</a:t>
          </a:r>
        </a:p>
      </dsp:txBody>
      <dsp:txXfrm>
        <a:off x="0" y="2074025"/>
        <a:ext cx="6291714" cy="691341"/>
      </dsp:txXfrm>
    </dsp:sp>
    <dsp:sp modelId="{911A70AB-5E9A-4DF8-A39B-960757FE3BCB}">
      <dsp:nvSpPr>
        <dsp:cNvPr id="0" name=""/>
        <dsp:cNvSpPr/>
      </dsp:nvSpPr>
      <dsp:spPr>
        <a:xfrm>
          <a:off x="0" y="2765367"/>
          <a:ext cx="6291714" cy="0"/>
        </a:xfrm>
        <a:prstGeom prst="line">
          <a:avLst/>
        </a:prstGeom>
        <a:solidFill>
          <a:schemeClr val="accent2">
            <a:hueOff val="3682065"/>
            <a:satOff val="-10567"/>
            <a:lumOff val="-16919"/>
            <a:alphaOff val="0"/>
          </a:schemeClr>
        </a:solidFill>
        <a:ln w="19050" cap="flat" cmpd="sng" algn="ctr">
          <a:solidFill>
            <a:schemeClr val="accent2">
              <a:hueOff val="3682065"/>
              <a:satOff val="-10567"/>
              <a:lumOff val="-1691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AAA0AD9-6DE0-4676-AA2D-39949CBB9021}">
      <dsp:nvSpPr>
        <dsp:cNvPr id="0" name=""/>
        <dsp:cNvSpPr/>
      </dsp:nvSpPr>
      <dsp:spPr>
        <a:xfrm>
          <a:off x="0" y="2765367"/>
          <a:ext cx="6291714" cy="6913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Dataoprydning </a:t>
          </a:r>
        </a:p>
      </dsp:txBody>
      <dsp:txXfrm>
        <a:off x="0" y="2765367"/>
        <a:ext cx="6291714" cy="691341"/>
      </dsp:txXfrm>
    </dsp:sp>
    <dsp:sp modelId="{18D39591-C8CB-477A-B24A-70531F1AE3D0}">
      <dsp:nvSpPr>
        <dsp:cNvPr id="0" name=""/>
        <dsp:cNvSpPr/>
      </dsp:nvSpPr>
      <dsp:spPr>
        <a:xfrm>
          <a:off x="0" y="3456709"/>
          <a:ext cx="6291714" cy="0"/>
        </a:xfrm>
        <a:prstGeom prst="line">
          <a:avLst/>
        </a:prstGeom>
        <a:solidFill>
          <a:schemeClr val="accent2">
            <a:hueOff val="4602581"/>
            <a:satOff val="-13209"/>
            <a:lumOff val="-21149"/>
            <a:alphaOff val="0"/>
          </a:schemeClr>
        </a:solidFill>
        <a:ln w="19050" cap="flat" cmpd="sng" algn="ctr">
          <a:solidFill>
            <a:schemeClr val="accent2">
              <a:hueOff val="4602581"/>
              <a:satOff val="-13209"/>
              <a:lumOff val="-2114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29CB212-6DAA-4A10-B729-94E1FD65CBAD}">
      <dsp:nvSpPr>
        <dsp:cNvPr id="0" name=""/>
        <dsp:cNvSpPr/>
      </dsp:nvSpPr>
      <dsp:spPr>
        <a:xfrm>
          <a:off x="0" y="3456709"/>
          <a:ext cx="6291714" cy="6913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Visualisering </a:t>
          </a:r>
        </a:p>
      </dsp:txBody>
      <dsp:txXfrm>
        <a:off x="0" y="3456709"/>
        <a:ext cx="6291714" cy="691341"/>
      </dsp:txXfrm>
    </dsp:sp>
    <dsp:sp modelId="{171725A7-A228-46AC-B73D-550B0E628AC3}">
      <dsp:nvSpPr>
        <dsp:cNvPr id="0" name=""/>
        <dsp:cNvSpPr/>
      </dsp:nvSpPr>
      <dsp:spPr>
        <a:xfrm>
          <a:off x="0" y="4148051"/>
          <a:ext cx="6291714" cy="0"/>
        </a:xfrm>
        <a:prstGeom prst="line">
          <a:avLst/>
        </a:prstGeom>
        <a:solidFill>
          <a:schemeClr val="accent2">
            <a:hueOff val="5523098"/>
            <a:satOff val="-15851"/>
            <a:lumOff val="-25379"/>
            <a:alphaOff val="0"/>
          </a:schemeClr>
        </a:solidFill>
        <a:ln w="19050" cap="flat" cmpd="sng" algn="ctr">
          <a:solidFill>
            <a:schemeClr val="accent2">
              <a:hueOff val="5523098"/>
              <a:satOff val="-15851"/>
              <a:lumOff val="-2537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3E97B70-D60C-4FDB-97DF-88BF5DE7CAA2}">
      <dsp:nvSpPr>
        <dsp:cNvPr id="0" name=""/>
        <dsp:cNvSpPr/>
      </dsp:nvSpPr>
      <dsp:spPr>
        <a:xfrm>
          <a:off x="0" y="4148051"/>
          <a:ext cx="6291714" cy="6913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Hypotesetest </a:t>
          </a:r>
        </a:p>
      </dsp:txBody>
      <dsp:txXfrm>
        <a:off x="0" y="4148051"/>
        <a:ext cx="6291714" cy="691341"/>
      </dsp:txXfrm>
    </dsp:sp>
    <dsp:sp modelId="{EE1F6464-B757-4352-BACD-E2776B1050B3}">
      <dsp:nvSpPr>
        <dsp:cNvPr id="0" name=""/>
        <dsp:cNvSpPr/>
      </dsp:nvSpPr>
      <dsp:spPr>
        <a:xfrm>
          <a:off x="0" y="4839393"/>
          <a:ext cx="6291714" cy="0"/>
        </a:xfrm>
        <a:prstGeom prst="line">
          <a:avLst/>
        </a:prstGeom>
        <a:solidFill>
          <a:schemeClr val="accent2">
            <a:hueOff val="6443614"/>
            <a:satOff val="-18493"/>
            <a:lumOff val="-29609"/>
            <a:alphaOff val="0"/>
          </a:schemeClr>
        </a:solidFill>
        <a:ln w="19050" cap="flat" cmpd="sng" algn="ctr">
          <a:solidFill>
            <a:schemeClr val="accent2">
              <a:hueOff val="6443614"/>
              <a:satOff val="-18493"/>
              <a:lumOff val="-2960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815E5B-7D5E-45D7-9852-FA2DA9B1FA0E}">
      <dsp:nvSpPr>
        <dsp:cNvPr id="0" name=""/>
        <dsp:cNvSpPr/>
      </dsp:nvSpPr>
      <dsp:spPr>
        <a:xfrm>
          <a:off x="0" y="4839393"/>
          <a:ext cx="6291714" cy="6913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Good programming practices</a:t>
          </a:r>
        </a:p>
      </dsp:txBody>
      <dsp:txXfrm>
        <a:off x="0" y="4839393"/>
        <a:ext cx="6291714" cy="69134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2BCA25F-A812-5BF5-CC75-FE2D497213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F69596A1-2665-CA37-F26C-72F0CA991F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/>
              <a:t>Klik for at redigere undertiteltypografien i masteren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1F14E2D5-C466-2F06-7CC0-9609E4B31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AE6B9-E943-4EAF-A560-CBFA5357EA60}" type="datetimeFigureOut">
              <a:rPr lang="da-DK" smtClean="0"/>
              <a:t>16-09-2024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849EBB9D-792A-DBF8-2DA0-0A4BF0961E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15FA6FE1-D515-3CC5-2C71-6C4B63E6B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9EE14-3CCE-49CF-9B49-41A7D87911A0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1736295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45FE628-45C8-CDCB-E98C-034815FAC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lodret titel 2">
            <a:extLst>
              <a:ext uri="{FF2B5EF4-FFF2-40B4-BE49-F238E27FC236}">
                <a16:creationId xmlns:a16="http://schemas.microsoft.com/office/drawing/2014/main" id="{1EF6281E-6620-866A-CD9A-7790627182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76A7E9FD-E6D9-2B3B-AF91-42FA6E8185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AE6B9-E943-4EAF-A560-CBFA5357EA60}" type="datetimeFigureOut">
              <a:rPr lang="da-DK" smtClean="0"/>
              <a:t>16-09-2024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FB939013-21BB-32CF-D89D-CB66661F6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082772FD-E232-01C6-7C0A-5A3059FD5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9EE14-3CCE-49CF-9B49-41A7D87911A0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9986393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et titel 1">
            <a:extLst>
              <a:ext uri="{FF2B5EF4-FFF2-40B4-BE49-F238E27FC236}">
                <a16:creationId xmlns:a16="http://schemas.microsoft.com/office/drawing/2014/main" id="{F9C6B1AD-8B1C-9EE9-5E6A-F50CF02154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lodret titel 2">
            <a:extLst>
              <a:ext uri="{FF2B5EF4-FFF2-40B4-BE49-F238E27FC236}">
                <a16:creationId xmlns:a16="http://schemas.microsoft.com/office/drawing/2014/main" id="{C7017135-D469-9F0C-5781-8CE2EF845E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15A2E234-32A3-3CC6-0AF8-856ACB54E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AE6B9-E943-4EAF-A560-CBFA5357EA60}" type="datetimeFigureOut">
              <a:rPr lang="da-DK" smtClean="0"/>
              <a:t>16-09-2024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2396FB21-A282-88E0-669F-A32B5AEDAA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08E8632A-660A-1222-B2A2-0D8210C98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9EE14-3CCE-49CF-9B49-41A7D87911A0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0465937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73A612-4D72-3292-97AD-490B3E43E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D4B7EAAF-8F0D-9AE9-4B02-1CD12DDC2C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5FB3CA30-8E93-697B-E957-057B08B35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AE6B9-E943-4EAF-A560-CBFA5357EA60}" type="datetimeFigureOut">
              <a:rPr lang="da-DK" smtClean="0"/>
              <a:t>16-09-2024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93A2D868-6DED-6C19-0695-905C5D367F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C8FD1369-BD30-9C80-355B-98B741AE1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9EE14-3CCE-49CF-9B49-41A7D87911A0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853503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B1ED69-2EB6-48C3-7DFB-B5DDBE694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B79038A8-A8BF-3BFD-FE81-888C50BBED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253D37FD-5F26-8A2C-45B1-54F96B1F8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AE6B9-E943-4EAF-A560-CBFA5357EA60}" type="datetimeFigureOut">
              <a:rPr lang="da-DK" smtClean="0"/>
              <a:t>16-09-2024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BE25A5AF-D572-F4B1-D34D-4CDD3EA5A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7A10134E-B379-7C0D-8912-45075CD561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9EE14-3CCE-49CF-9B49-41A7D87911A0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8791013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9716B8-779E-BD5E-B7F6-8E4D87FDA1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E8B32098-C6D9-139C-F38F-BFD7F6DE13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F931E067-C0B2-979C-045F-307F6F2B54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62433440-FC08-0FD2-755E-C6F0773C3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AE6B9-E943-4EAF-A560-CBFA5357EA60}" type="datetimeFigureOut">
              <a:rPr lang="da-DK" smtClean="0"/>
              <a:t>16-09-2024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64FB4E68-DD21-631E-50A7-7471028315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16DC0526-FAA1-4319-1C6E-50A295F43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9EE14-3CCE-49CF-9B49-41A7D87911A0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6041750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5C792D-05F5-FBB5-0F0F-90106023D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AE82149D-3BE7-AAB4-9888-07099BB39F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C3251EF3-203E-F5F4-C4B7-C8DEAC655F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37CCC1ED-E323-FCC2-6AFE-0E4392F943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6" name="Pladsholder til indhold 5">
            <a:extLst>
              <a:ext uri="{FF2B5EF4-FFF2-40B4-BE49-F238E27FC236}">
                <a16:creationId xmlns:a16="http://schemas.microsoft.com/office/drawing/2014/main" id="{8168B0E7-B2CB-9673-5C97-2C32EF5E43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7" name="Pladsholder til dato 6">
            <a:extLst>
              <a:ext uri="{FF2B5EF4-FFF2-40B4-BE49-F238E27FC236}">
                <a16:creationId xmlns:a16="http://schemas.microsoft.com/office/drawing/2014/main" id="{0952C73A-D2A5-EC48-9580-BDC878DD5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AE6B9-E943-4EAF-A560-CBFA5357EA60}" type="datetimeFigureOut">
              <a:rPr lang="da-DK" smtClean="0"/>
              <a:t>16-09-2024</a:t>
            </a:fld>
            <a:endParaRPr lang="da-DK"/>
          </a:p>
        </p:txBody>
      </p:sp>
      <p:sp>
        <p:nvSpPr>
          <p:cNvPr id="8" name="Pladsholder til sidefod 7">
            <a:extLst>
              <a:ext uri="{FF2B5EF4-FFF2-40B4-BE49-F238E27FC236}">
                <a16:creationId xmlns:a16="http://schemas.microsoft.com/office/drawing/2014/main" id="{DA367848-67EC-8E49-E254-26E0306DD2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Pladsholder til slidenummer 8">
            <a:extLst>
              <a:ext uri="{FF2B5EF4-FFF2-40B4-BE49-F238E27FC236}">
                <a16:creationId xmlns:a16="http://schemas.microsoft.com/office/drawing/2014/main" id="{D385F003-8FD8-3673-2C51-F4E19558F0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9EE14-3CCE-49CF-9B49-41A7D87911A0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9785576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0A852CB-BDE5-2C28-7BFE-5D9F7248F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dato 2">
            <a:extLst>
              <a:ext uri="{FF2B5EF4-FFF2-40B4-BE49-F238E27FC236}">
                <a16:creationId xmlns:a16="http://schemas.microsoft.com/office/drawing/2014/main" id="{0B6AC977-61EA-D0E4-16DF-D58CBB2F88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AE6B9-E943-4EAF-A560-CBFA5357EA60}" type="datetimeFigureOut">
              <a:rPr lang="da-DK" smtClean="0"/>
              <a:t>16-09-2024</a:t>
            </a:fld>
            <a:endParaRPr lang="da-DK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6B7B2F74-C6A2-1F01-D172-DE8AE3B85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2A74FFD7-C22E-8962-61D6-9A3465703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9EE14-3CCE-49CF-9B49-41A7D87911A0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6345719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>
            <a:extLst>
              <a:ext uri="{FF2B5EF4-FFF2-40B4-BE49-F238E27FC236}">
                <a16:creationId xmlns:a16="http://schemas.microsoft.com/office/drawing/2014/main" id="{1E678D7F-9D87-9EAF-B374-7A428BD6A2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AE6B9-E943-4EAF-A560-CBFA5357EA60}" type="datetimeFigureOut">
              <a:rPr lang="da-DK" smtClean="0"/>
              <a:t>16-09-2024</a:t>
            </a:fld>
            <a:endParaRPr lang="da-DK"/>
          </a:p>
        </p:txBody>
      </p:sp>
      <p:sp>
        <p:nvSpPr>
          <p:cNvPr id="3" name="Pladsholder til sidefod 2">
            <a:extLst>
              <a:ext uri="{FF2B5EF4-FFF2-40B4-BE49-F238E27FC236}">
                <a16:creationId xmlns:a16="http://schemas.microsoft.com/office/drawing/2014/main" id="{5FC8C957-AD73-E2E7-0E1D-DC28D200C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>
            <a:extLst>
              <a:ext uri="{FF2B5EF4-FFF2-40B4-BE49-F238E27FC236}">
                <a16:creationId xmlns:a16="http://schemas.microsoft.com/office/drawing/2014/main" id="{0DF9BB1E-4B39-2A1F-62F4-913DCD3F4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9EE14-3CCE-49CF-9B49-41A7D87911A0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88090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49C702-5A5F-E15A-739B-B5BFEC7AD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888DC5D9-08B2-151C-DDD1-55B9BDEEB3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47F79780-8573-1979-E328-1322002CFB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43A59778-276B-6ACE-4085-104A586FB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AE6B9-E943-4EAF-A560-CBFA5357EA60}" type="datetimeFigureOut">
              <a:rPr lang="da-DK" smtClean="0"/>
              <a:t>16-09-2024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BAEA618F-84DF-8501-1ED9-CCD0FA53BA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26B7C220-CE68-B10F-7B7C-7159B82DD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9EE14-3CCE-49CF-9B49-41A7D87911A0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7627423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4755B0-842A-7685-2411-4BAA2F4828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billede 2">
            <a:extLst>
              <a:ext uri="{FF2B5EF4-FFF2-40B4-BE49-F238E27FC236}">
                <a16:creationId xmlns:a16="http://schemas.microsoft.com/office/drawing/2014/main" id="{BF5D6E53-D073-A694-2AB4-8B761AC31A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a-DK"/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F1B7C978-77A0-A4C3-26D0-04F473DBBD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D13675EF-041D-51ED-A2C7-3DED9B05A0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AE6B9-E943-4EAF-A560-CBFA5357EA60}" type="datetimeFigureOut">
              <a:rPr lang="da-DK" smtClean="0"/>
              <a:t>16-09-2024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F5C24839-A55A-811E-6D0B-082DBCF36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DA44111A-8D8F-69ED-1EF7-88CFB4A5D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9EE14-3CCE-49CF-9B49-41A7D87911A0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7407478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>
            <a:extLst>
              <a:ext uri="{FF2B5EF4-FFF2-40B4-BE49-F238E27FC236}">
                <a16:creationId xmlns:a16="http://schemas.microsoft.com/office/drawing/2014/main" id="{541704A3-389D-CCFE-228E-7D6A7DC70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FA0C4126-2004-F967-69CE-60F9D05C35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FA6FA2E3-ACA3-1E19-5FAA-DF1941697F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C4AE6B9-E943-4EAF-A560-CBFA5357EA60}" type="datetimeFigureOut">
              <a:rPr lang="da-DK" smtClean="0"/>
              <a:t>16-09-2024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D2AF0B26-D64C-1F08-1DB5-C9A3281683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F561D332-D377-A319-9354-BE70A5D77F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5A9EE14-3CCE-49CF-9B49-41A7D87911A0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5414016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r-graph-gallery.com/index.html" TargetMode="External"/><Relationship Id="rId2" Type="http://schemas.openxmlformats.org/officeDocument/2006/relationships/hyperlink" Target="http://www.sthda.com/english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rdocumentation.org/" TargetMode="External"/><Relationship Id="rId5" Type="http://schemas.openxmlformats.org/officeDocument/2006/relationships/hyperlink" Target="https://support.posit.co/hc/en-us/articles/200711853-Keyboard-Shortcuts-in-the-RStudio-IDE" TargetMode="External"/><Relationship Id="rId4" Type="http://schemas.openxmlformats.org/officeDocument/2006/relationships/hyperlink" Target="https://ggplot2.tidyverse.org/reference/index.html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D9F863-0DA5-A9DE-E93D-CCE4CFBAF1D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Basic R</a:t>
            </a:r>
            <a:endParaRPr lang="da-DK" dirty="0"/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02B4F43F-4BE5-2F86-AB74-69EBC1C07C8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Intro </a:t>
            </a:r>
            <a:r>
              <a:rPr lang="en-US" dirty="0" err="1"/>
              <a:t>til</a:t>
            </a:r>
            <a:r>
              <a:rPr lang="en-US" dirty="0"/>
              <a:t> data </a:t>
            </a:r>
            <a:r>
              <a:rPr lang="en-US" dirty="0" err="1"/>
              <a:t>analyse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230813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7E3B2F-6CDF-632B-F24F-248FABADE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a-DK" sz="4000" dirty="0"/>
              <a:t>Good </a:t>
            </a:r>
            <a:r>
              <a:rPr lang="da-DK" sz="4000" dirty="0" err="1"/>
              <a:t>enough</a:t>
            </a:r>
            <a:r>
              <a:rPr lang="da-DK" sz="4000" dirty="0"/>
              <a:t> practices for </a:t>
            </a:r>
            <a:r>
              <a:rPr lang="da-DK" sz="4000" dirty="0" err="1"/>
              <a:t>scientific</a:t>
            </a:r>
            <a:r>
              <a:rPr lang="da-DK" sz="4000" dirty="0"/>
              <a:t> </a:t>
            </a:r>
            <a:r>
              <a:rPr lang="da-DK" sz="4000" dirty="0" err="1"/>
              <a:t>computing</a:t>
            </a:r>
            <a:endParaRPr lang="da-DK" sz="4000" dirty="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C4664467-72E7-D064-1DB0-6897E6B369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/>
              <a:t>Aldrig ret i </a:t>
            </a:r>
            <a:r>
              <a:rPr lang="da-DK" dirty="0" err="1"/>
              <a:t>rådata</a:t>
            </a:r>
            <a:endParaRPr lang="da-DK" dirty="0"/>
          </a:p>
          <a:p>
            <a:r>
              <a:rPr lang="da-DK" dirty="0"/>
              <a:t>Indsaml data i det rigtige format fra starten af</a:t>
            </a:r>
          </a:p>
          <a:p>
            <a:r>
              <a:rPr lang="da-DK" dirty="0"/>
              <a:t>Kommenter dine koder </a:t>
            </a:r>
          </a:p>
          <a:p>
            <a:r>
              <a:rPr lang="da-DK" dirty="0"/>
              <a:t>Aldrig skriv den samme kode to gange</a:t>
            </a:r>
          </a:p>
          <a:p>
            <a:r>
              <a:rPr lang="da-DK" dirty="0"/>
              <a:t>Giv meningsfulde navne</a:t>
            </a:r>
          </a:p>
          <a:p>
            <a:r>
              <a:rPr lang="da-DK" dirty="0"/>
              <a:t>Lav et overblik over din kode </a:t>
            </a:r>
          </a:p>
          <a:p>
            <a:r>
              <a:rPr lang="da-DK" dirty="0"/>
              <a:t>Lav separate filer til forskellige dele af databehandling</a:t>
            </a:r>
          </a:p>
          <a:p>
            <a:r>
              <a:rPr lang="da-DK" dirty="0"/>
              <a:t>(Vær nysgerrig – og tag ved lære for hvert projekt)</a:t>
            </a:r>
          </a:p>
        </p:txBody>
      </p:sp>
      <p:sp>
        <p:nvSpPr>
          <p:cNvPr id="5" name="Tekstfelt 4">
            <a:extLst>
              <a:ext uri="{FF2B5EF4-FFF2-40B4-BE49-F238E27FC236}">
                <a16:creationId xmlns:a16="http://schemas.microsoft.com/office/drawing/2014/main" id="{3BF879F8-AD45-4431-09AB-D5BC444403F8}"/>
              </a:ext>
            </a:extLst>
          </p:cNvPr>
          <p:cNvSpPr txBox="1"/>
          <p:nvPr/>
        </p:nvSpPr>
        <p:spPr>
          <a:xfrm>
            <a:off x="4093028" y="6472924"/>
            <a:ext cx="94052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a-DK" dirty="0"/>
              <a:t>https://journals.plos.org/ploscompbiol/article?id=10.1371/journal.pcbi.1005510</a:t>
            </a:r>
          </a:p>
        </p:txBody>
      </p:sp>
    </p:spTree>
    <p:extLst>
      <p:ext uri="{BB962C8B-B14F-4D97-AF65-F5344CB8AC3E}">
        <p14:creationId xmlns:p14="http://schemas.microsoft.com/office/powerpoint/2010/main" val="32283539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0D563AE-D661-12C3-83D4-1BB693414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Libraries</a:t>
            </a:r>
            <a:endParaRPr lang="da-DK" dirty="0"/>
          </a:p>
        </p:txBody>
      </p:sp>
      <p:sp>
        <p:nvSpPr>
          <p:cNvPr id="17" name="Pladsholder til indhold 16">
            <a:extLst>
              <a:ext uri="{FF2B5EF4-FFF2-40B4-BE49-F238E27FC236}">
                <a16:creationId xmlns:a16="http://schemas.microsoft.com/office/drawing/2014/main" id="{48A85125-C6D4-DEF7-D56D-7ADC526652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a-DK"/>
          </a:p>
        </p:txBody>
      </p:sp>
      <p:pic>
        <p:nvPicPr>
          <p:cNvPr id="19" name="Billede 18">
            <a:extLst>
              <a:ext uri="{FF2B5EF4-FFF2-40B4-BE49-F238E27FC236}">
                <a16:creationId xmlns:a16="http://schemas.microsoft.com/office/drawing/2014/main" id="{A8FF8A04-579B-D75F-DDE7-97C65D1D00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525" y="0"/>
            <a:ext cx="111829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741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0D563AE-D661-12C3-83D4-1BB693414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Libraries</a:t>
            </a:r>
            <a:endParaRPr lang="da-DK" dirty="0"/>
          </a:p>
        </p:txBody>
      </p:sp>
      <p:sp>
        <p:nvSpPr>
          <p:cNvPr id="17" name="Pladsholder til indhold 16">
            <a:extLst>
              <a:ext uri="{FF2B5EF4-FFF2-40B4-BE49-F238E27FC236}">
                <a16:creationId xmlns:a16="http://schemas.microsoft.com/office/drawing/2014/main" id="{48A85125-C6D4-DEF7-D56D-7ADC526652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a-DK"/>
          </a:p>
        </p:txBody>
      </p:sp>
      <p:pic>
        <p:nvPicPr>
          <p:cNvPr id="21" name="Billede 20">
            <a:extLst>
              <a:ext uri="{FF2B5EF4-FFF2-40B4-BE49-F238E27FC236}">
                <a16:creationId xmlns:a16="http://schemas.microsoft.com/office/drawing/2014/main" id="{0A479857-4AA0-1170-3CE4-F12B68B799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3682" y="3176552"/>
            <a:ext cx="3124636" cy="504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1373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0D563AE-D661-12C3-83D4-1BB693414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Libraries</a:t>
            </a:r>
            <a:endParaRPr lang="da-DK" dirty="0"/>
          </a:p>
        </p:txBody>
      </p:sp>
      <p:sp>
        <p:nvSpPr>
          <p:cNvPr id="17" name="Pladsholder til indhold 16">
            <a:extLst>
              <a:ext uri="{FF2B5EF4-FFF2-40B4-BE49-F238E27FC236}">
                <a16:creationId xmlns:a16="http://schemas.microsoft.com/office/drawing/2014/main" id="{48A85125-C6D4-DEF7-D56D-7ADC526652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 err="1"/>
              <a:t>Install.packages</a:t>
            </a:r>
            <a:r>
              <a:rPr lang="da-DK" dirty="0"/>
              <a:t>(”</a:t>
            </a:r>
            <a:r>
              <a:rPr lang="da-DK" dirty="0" err="1"/>
              <a:t>dplyr</a:t>
            </a:r>
            <a:r>
              <a:rPr lang="da-DK" dirty="0"/>
              <a:t>”)</a:t>
            </a:r>
          </a:p>
          <a:p>
            <a:r>
              <a:rPr lang="da-DK" dirty="0"/>
              <a:t>Library(”</a:t>
            </a:r>
            <a:r>
              <a:rPr lang="da-DK" dirty="0" err="1"/>
              <a:t>dplyr</a:t>
            </a:r>
            <a:r>
              <a:rPr lang="da-DK" dirty="0"/>
              <a:t>”)</a:t>
            </a:r>
          </a:p>
          <a:p>
            <a:endParaRPr lang="da-DK" dirty="0"/>
          </a:p>
          <a:p>
            <a:r>
              <a:rPr lang="da-DK" dirty="0"/>
              <a:t>Så er der fri leg!</a:t>
            </a:r>
          </a:p>
        </p:txBody>
      </p:sp>
    </p:spTree>
    <p:extLst>
      <p:ext uri="{BB962C8B-B14F-4D97-AF65-F5344CB8AC3E}">
        <p14:creationId xmlns:p14="http://schemas.microsoft.com/office/powerpoint/2010/main" val="8311788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E8D0370-4EC8-AEFB-4140-A29514674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Dataoprydning</a:t>
            </a:r>
          </a:p>
        </p:txBody>
      </p:sp>
      <p:pic>
        <p:nvPicPr>
          <p:cNvPr id="1026" name="Picture 2" descr="Data Cleaning: The Most Important Step in Machine Learning">
            <a:extLst>
              <a:ext uri="{FF2B5EF4-FFF2-40B4-BE49-F238E27FC236}">
                <a16:creationId xmlns:a16="http://schemas.microsoft.com/office/drawing/2014/main" id="{3DBD4A8F-BBCA-A34F-8299-7D8CBE10E27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990185"/>
            <a:ext cx="10515600" cy="4022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52197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20F9CA-3AAA-3575-A53A-0C172442A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Et skræmme eksempel fra det rigtige liv</a:t>
            </a:r>
          </a:p>
        </p:txBody>
      </p:sp>
      <p:pic>
        <p:nvPicPr>
          <p:cNvPr id="5" name="Pladsholder til indhold 4">
            <a:extLst>
              <a:ext uri="{FF2B5EF4-FFF2-40B4-BE49-F238E27FC236}">
                <a16:creationId xmlns:a16="http://schemas.microsoft.com/office/drawing/2014/main" id="{8CC0722F-7A1B-265E-7A90-6F813E9879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67939" y="2073182"/>
            <a:ext cx="8856122" cy="3383237"/>
          </a:xfrm>
        </p:spPr>
      </p:pic>
    </p:spTree>
    <p:extLst>
      <p:ext uri="{BB962C8B-B14F-4D97-AF65-F5344CB8AC3E}">
        <p14:creationId xmlns:p14="http://schemas.microsoft.com/office/powerpoint/2010/main" val="38337463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B01B78-3C2B-CDE0-BD10-7D1EE66B50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Visualisering </a:t>
            </a:r>
          </a:p>
        </p:txBody>
      </p:sp>
      <p:pic>
        <p:nvPicPr>
          <p:cNvPr id="8" name="Billede 7">
            <a:extLst>
              <a:ext uri="{FF2B5EF4-FFF2-40B4-BE49-F238E27FC236}">
                <a16:creationId xmlns:a16="http://schemas.microsoft.com/office/drawing/2014/main" id="{761D4A6C-9739-EBBA-E511-ED8648DBEF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6073" y="2702332"/>
            <a:ext cx="5212380" cy="2717845"/>
          </a:xfrm>
          <a:prstGeom prst="rect">
            <a:avLst/>
          </a:prstGeom>
        </p:spPr>
      </p:pic>
      <p:pic>
        <p:nvPicPr>
          <p:cNvPr id="14" name="Pladsholder til indhold 13">
            <a:extLst>
              <a:ext uri="{FF2B5EF4-FFF2-40B4-BE49-F238E27FC236}">
                <a16:creationId xmlns:a16="http://schemas.microsoft.com/office/drawing/2014/main" id="{9A785666-77BB-E6D1-6609-858C181E71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53441" y="1885586"/>
            <a:ext cx="3299701" cy="4351338"/>
          </a:xfrm>
        </p:spPr>
      </p:pic>
      <p:sp>
        <p:nvSpPr>
          <p:cNvPr id="15" name="Pil: højre 14">
            <a:extLst>
              <a:ext uri="{FF2B5EF4-FFF2-40B4-BE49-F238E27FC236}">
                <a16:creationId xmlns:a16="http://schemas.microsoft.com/office/drawing/2014/main" id="{991C83CC-102D-AF36-1324-C4514BA031E9}"/>
              </a:ext>
            </a:extLst>
          </p:cNvPr>
          <p:cNvSpPr/>
          <p:nvPr/>
        </p:nvSpPr>
        <p:spPr>
          <a:xfrm>
            <a:off x="4797786" y="3746461"/>
            <a:ext cx="1873770" cy="1110353"/>
          </a:xfrm>
          <a:custGeom>
            <a:avLst/>
            <a:gdLst>
              <a:gd name="connsiteX0" fmla="*/ 0 w 1873770"/>
              <a:gd name="connsiteY0" fmla="*/ 277588 h 1110353"/>
              <a:gd name="connsiteX1" fmla="*/ 1318594 w 1873770"/>
              <a:gd name="connsiteY1" fmla="*/ 277588 h 1110353"/>
              <a:gd name="connsiteX2" fmla="*/ 1318594 w 1873770"/>
              <a:gd name="connsiteY2" fmla="*/ 0 h 1110353"/>
              <a:gd name="connsiteX3" fmla="*/ 1873770 w 1873770"/>
              <a:gd name="connsiteY3" fmla="*/ 555177 h 1110353"/>
              <a:gd name="connsiteX4" fmla="*/ 1318594 w 1873770"/>
              <a:gd name="connsiteY4" fmla="*/ 1110353 h 1110353"/>
              <a:gd name="connsiteX5" fmla="*/ 1318594 w 1873770"/>
              <a:gd name="connsiteY5" fmla="*/ 832765 h 1110353"/>
              <a:gd name="connsiteX6" fmla="*/ 0 w 1873770"/>
              <a:gd name="connsiteY6" fmla="*/ 832765 h 1110353"/>
              <a:gd name="connsiteX7" fmla="*/ 0 w 1873770"/>
              <a:gd name="connsiteY7" fmla="*/ 277588 h 1110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73770" h="1110353" fill="none" extrusionOk="0">
                <a:moveTo>
                  <a:pt x="0" y="277588"/>
                </a:moveTo>
                <a:cubicBezTo>
                  <a:pt x="245033" y="342662"/>
                  <a:pt x="1083068" y="393915"/>
                  <a:pt x="1318594" y="277588"/>
                </a:cubicBezTo>
                <a:cubicBezTo>
                  <a:pt x="1341042" y="228621"/>
                  <a:pt x="1341513" y="131664"/>
                  <a:pt x="1318594" y="0"/>
                </a:cubicBezTo>
                <a:cubicBezTo>
                  <a:pt x="1579984" y="291888"/>
                  <a:pt x="1597948" y="305870"/>
                  <a:pt x="1873770" y="555177"/>
                </a:cubicBezTo>
                <a:cubicBezTo>
                  <a:pt x="1655728" y="741849"/>
                  <a:pt x="1539296" y="907611"/>
                  <a:pt x="1318594" y="1110353"/>
                </a:cubicBezTo>
                <a:cubicBezTo>
                  <a:pt x="1294270" y="1027997"/>
                  <a:pt x="1326190" y="891161"/>
                  <a:pt x="1318594" y="832765"/>
                </a:cubicBezTo>
                <a:cubicBezTo>
                  <a:pt x="931791" y="937336"/>
                  <a:pt x="656721" y="894010"/>
                  <a:pt x="0" y="832765"/>
                </a:cubicBezTo>
                <a:cubicBezTo>
                  <a:pt x="-11453" y="670410"/>
                  <a:pt x="-14952" y="407287"/>
                  <a:pt x="0" y="277588"/>
                </a:cubicBezTo>
                <a:close/>
              </a:path>
              <a:path w="1873770" h="1110353" stroke="0" extrusionOk="0">
                <a:moveTo>
                  <a:pt x="0" y="277588"/>
                </a:moveTo>
                <a:cubicBezTo>
                  <a:pt x="272544" y="281114"/>
                  <a:pt x="1091477" y="337292"/>
                  <a:pt x="1318594" y="277588"/>
                </a:cubicBezTo>
                <a:cubicBezTo>
                  <a:pt x="1335418" y="234690"/>
                  <a:pt x="1341070" y="137286"/>
                  <a:pt x="1318594" y="0"/>
                </a:cubicBezTo>
                <a:cubicBezTo>
                  <a:pt x="1487746" y="123891"/>
                  <a:pt x="1770167" y="435722"/>
                  <a:pt x="1873770" y="555177"/>
                </a:cubicBezTo>
                <a:cubicBezTo>
                  <a:pt x="1849722" y="672780"/>
                  <a:pt x="1443046" y="928461"/>
                  <a:pt x="1318594" y="1110353"/>
                </a:cubicBezTo>
                <a:cubicBezTo>
                  <a:pt x="1320573" y="1051204"/>
                  <a:pt x="1301421" y="908083"/>
                  <a:pt x="1318594" y="832765"/>
                </a:cubicBezTo>
                <a:cubicBezTo>
                  <a:pt x="990646" y="839788"/>
                  <a:pt x="310458" y="804313"/>
                  <a:pt x="0" y="832765"/>
                </a:cubicBezTo>
                <a:cubicBezTo>
                  <a:pt x="-32176" y="562033"/>
                  <a:pt x="-49910" y="418942"/>
                  <a:pt x="0" y="277588"/>
                </a:cubicBezTo>
                <a:close/>
              </a:path>
            </a:pathLst>
          </a:custGeom>
          <a:ln>
            <a:extLst>
              <a:ext uri="{C807C97D-BFC1-408E-A445-0C87EB9F89A2}">
                <ask:lineSketchStyleProps xmlns:ask="http://schemas.microsoft.com/office/drawing/2018/sketchyshapes" sd="522644784">
                  <a:prstGeom prst="rightArrow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2467729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AFCD89C-9869-0813-DF0E-1547A2647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Hypotesetest</a:t>
            </a:r>
          </a:p>
        </p:txBody>
      </p:sp>
      <p:pic>
        <p:nvPicPr>
          <p:cNvPr id="3074" name="Picture 2" descr="Hypothesis Testing - Definition, Examples, Formula, Types">
            <a:extLst>
              <a:ext uri="{FF2B5EF4-FFF2-40B4-BE49-F238E27FC236}">
                <a16:creationId xmlns:a16="http://schemas.microsoft.com/office/drawing/2014/main" id="{C9333904-A1BC-3C70-64DA-B6E5B03D4E2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1183" y="2341233"/>
            <a:ext cx="5789634" cy="3320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92703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E699DD-0811-E9A3-1002-E7A8185BF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Gode links til at komme videre med R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920F017A-07EC-AA93-5627-6F92044E2F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/>
              <a:t>Alt om R: </a:t>
            </a:r>
            <a:r>
              <a:rPr lang="da-DK" dirty="0">
                <a:hlinkClick r:id="rId2"/>
              </a:rPr>
              <a:t>http://www.sthda.com/english/</a:t>
            </a:r>
            <a:r>
              <a:rPr lang="da-DK" dirty="0"/>
              <a:t> </a:t>
            </a:r>
          </a:p>
          <a:p>
            <a:r>
              <a:rPr lang="da-DK" dirty="0"/>
              <a:t>Opskriftsbog på flotte grafer: </a:t>
            </a:r>
            <a:r>
              <a:rPr lang="da-DK" dirty="0">
                <a:hlinkClick r:id="rId3"/>
              </a:rPr>
              <a:t>https://r-graph-gallery.com/index.html</a:t>
            </a:r>
            <a:r>
              <a:rPr lang="da-DK" dirty="0"/>
              <a:t> </a:t>
            </a:r>
          </a:p>
          <a:p>
            <a:r>
              <a:rPr lang="da-DK" dirty="0"/>
              <a:t>Ggplot2: </a:t>
            </a:r>
            <a:r>
              <a:rPr lang="da-DK" dirty="0">
                <a:hlinkClick r:id="rId4"/>
              </a:rPr>
              <a:t>https://ggplot2.tidyverse.org/reference/index.html</a:t>
            </a:r>
            <a:r>
              <a:rPr lang="da-DK" dirty="0"/>
              <a:t> </a:t>
            </a:r>
          </a:p>
          <a:p>
            <a:r>
              <a:rPr lang="da-DK" dirty="0"/>
              <a:t>Genveje i </a:t>
            </a:r>
            <a:r>
              <a:rPr lang="da-DK" dirty="0" err="1"/>
              <a:t>Rstudio</a:t>
            </a:r>
            <a:r>
              <a:rPr lang="da-DK" dirty="0"/>
              <a:t>: </a:t>
            </a:r>
            <a:r>
              <a:rPr lang="da-DK" dirty="0">
                <a:hlinkClick r:id="rId5"/>
              </a:rPr>
              <a:t>https://support.posit.co/hc/en-us/articles/200711853-Keyboard-Shortcuts-in-the-RStudio-IDE</a:t>
            </a:r>
            <a:r>
              <a:rPr lang="da-DK" dirty="0"/>
              <a:t> </a:t>
            </a:r>
          </a:p>
          <a:p>
            <a:r>
              <a:rPr lang="da-DK" dirty="0"/>
              <a:t>Dokumentations sider: </a:t>
            </a:r>
            <a:r>
              <a:rPr lang="da-DK" dirty="0">
                <a:hlinkClick r:id="rId6"/>
              </a:rPr>
              <a:t>https://www.rdocumentation.org/</a:t>
            </a:r>
            <a:r>
              <a:rPr lang="da-DK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609316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0077B0-06F9-EEB8-FB2B-08C1A2B3D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a-DK"/>
          </a:p>
        </p:txBody>
      </p:sp>
      <p:pic>
        <p:nvPicPr>
          <p:cNvPr id="4098" name="Picture 2" descr="What are the applications of Biostatistics in Pharmacy? | PPT">
            <a:extLst>
              <a:ext uri="{FF2B5EF4-FFF2-40B4-BE49-F238E27FC236}">
                <a16:creationId xmlns:a16="http://schemas.microsoft.com/office/drawing/2014/main" id="{908663BE-3425-1687-BA21-ABDC710DABA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9850" y="753665"/>
            <a:ext cx="9512300" cy="5350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&quot;Ikke tilladt&quot;-symbol 4">
            <a:extLst>
              <a:ext uri="{FF2B5EF4-FFF2-40B4-BE49-F238E27FC236}">
                <a16:creationId xmlns:a16="http://schemas.microsoft.com/office/drawing/2014/main" id="{78A92534-B831-2AAF-23A0-DE8931B991CC}"/>
              </a:ext>
            </a:extLst>
          </p:cNvPr>
          <p:cNvSpPr/>
          <p:nvPr/>
        </p:nvSpPr>
        <p:spPr>
          <a:xfrm>
            <a:off x="2595796" y="412230"/>
            <a:ext cx="7000407" cy="6445770"/>
          </a:xfrm>
          <a:prstGeom prst="noSmoking">
            <a:avLst>
              <a:gd name="adj" fmla="val 7817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6774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DBC8166-481C-4473-95F5-9A5B9073B7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5A5CE6E-90AF-4D43-A014-1F9EC83EB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4512467" cy="6858000"/>
          </a:xfrm>
          <a:custGeom>
            <a:avLst/>
            <a:gdLst>
              <a:gd name="connsiteX0" fmla="*/ 0 w 4512467"/>
              <a:gd name="connsiteY0" fmla="*/ 0 h 6858000"/>
              <a:gd name="connsiteX1" fmla="*/ 2579526 w 4512467"/>
              <a:gd name="connsiteY1" fmla="*/ 0 h 6858000"/>
              <a:gd name="connsiteX2" fmla="*/ 2583267 w 4512467"/>
              <a:gd name="connsiteY2" fmla="*/ 2151 h 6858000"/>
              <a:gd name="connsiteX3" fmla="*/ 4512467 w 4512467"/>
              <a:gd name="connsiteY3" fmla="*/ 3429000 h 6858000"/>
              <a:gd name="connsiteX4" fmla="*/ 2583267 w 4512467"/>
              <a:gd name="connsiteY4" fmla="*/ 6855849 h 6858000"/>
              <a:gd name="connsiteX5" fmla="*/ 2579526 w 4512467"/>
              <a:gd name="connsiteY5" fmla="*/ 6858000 h 6858000"/>
              <a:gd name="connsiteX6" fmla="*/ 0 w 451246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12467" h="6858000">
                <a:moveTo>
                  <a:pt x="0" y="0"/>
                </a:moveTo>
                <a:lnTo>
                  <a:pt x="2579526" y="0"/>
                </a:lnTo>
                <a:lnTo>
                  <a:pt x="2583267" y="2151"/>
                </a:lnTo>
                <a:cubicBezTo>
                  <a:pt x="3739868" y="704919"/>
                  <a:pt x="4512467" y="1976735"/>
                  <a:pt x="4512467" y="3429000"/>
                </a:cubicBezTo>
                <a:cubicBezTo>
                  <a:pt x="4512467" y="4881266"/>
                  <a:pt x="3739868" y="6153081"/>
                  <a:pt x="2583267" y="6855849"/>
                </a:cubicBezTo>
                <a:lnTo>
                  <a:pt x="257952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1495B9F-CEAA-C88E-7F78-7758B929D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3467"/>
            <a:ext cx="2951205" cy="5571066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Agenda</a:t>
            </a:r>
            <a:endParaRPr lang="da-DK">
              <a:solidFill>
                <a:srgbClr val="FFFFFF"/>
              </a:solidFill>
            </a:endParaRPr>
          </a:p>
        </p:txBody>
      </p:sp>
      <p:graphicFrame>
        <p:nvGraphicFramePr>
          <p:cNvPr id="5" name="Pladsholder til indhold 2">
            <a:extLst>
              <a:ext uri="{FF2B5EF4-FFF2-40B4-BE49-F238E27FC236}">
                <a16:creationId xmlns:a16="http://schemas.microsoft.com/office/drawing/2014/main" id="{C7C0F459-B1A2-7BE3-CF43-91DC17D7B3C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95994554"/>
              </p:ext>
            </p:extLst>
          </p:nvPr>
        </p:nvGraphicFramePr>
        <p:xfrm>
          <a:off x="5207640" y="643466"/>
          <a:ext cx="6291714" cy="55307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579089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F31AE4-A1AB-80F2-4C5B-374433CA55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Hvad</a:t>
            </a:r>
            <a:r>
              <a:rPr lang="en-US" dirty="0"/>
              <a:t> er R </a:t>
            </a:r>
            <a:r>
              <a:rPr lang="en-US" dirty="0" err="1"/>
              <a:t>og</a:t>
            </a:r>
            <a:r>
              <a:rPr lang="en-US" dirty="0"/>
              <a:t> RStudio?</a:t>
            </a:r>
            <a:endParaRPr lang="da-DK" dirty="0"/>
          </a:p>
        </p:txBody>
      </p:sp>
      <p:sp>
        <p:nvSpPr>
          <p:cNvPr id="5" name="Pladsholder til indhold 4">
            <a:extLst>
              <a:ext uri="{FF2B5EF4-FFF2-40B4-BE49-F238E27FC236}">
                <a16:creationId xmlns:a16="http://schemas.microsoft.com/office/drawing/2014/main" id="{84305173-BA69-0A38-5100-147626284D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a-DK" dirty="0"/>
          </a:p>
        </p:txBody>
      </p:sp>
      <p:pic>
        <p:nvPicPr>
          <p:cNvPr id="1028" name="Picture 4" descr="They're the Same Picture Meme Maker">
            <a:extLst>
              <a:ext uri="{FF2B5EF4-FFF2-40B4-BE49-F238E27FC236}">
                <a16:creationId xmlns:a16="http://schemas.microsoft.com/office/drawing/2014/main" id="{053D381B-B745-E783-14AD-3824DA56B9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3498" y="1619905"/>
            <a:ext cx="4365004" cy="4914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8E8AACBD-6308-8D65-0F8A-085039C74B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6298" y="1795808"/>
            <a:ext cx="1767301" cy="1369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AutoShape 10" descr="Letter R - Letter R in Yellow Circle - CleanPNG / KissPNG">
            <a:extLst>
              <a:ext uri="{FF2B5EF4-FFF2-40B4-BE49-F238E27FC236}">
                <a16:creationId xmlns:a16="http://schemas.microsoft.com/office/drawing/2014/main" id="{F50012DD-4B53-607A-0A2D-5E4C98FBEEB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806250" y="264066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a-DK"/>
          </a:p>
        </p:txBody>
      </p:sp>
      <p:pic>
        <p:nvPicPr>
          <p:cNvPr id="1036" name="Picture 12" descr="Rstudio - Social media &amp; Logos Icons">
            <a:extLst>
              <a:ext uri="{FF2B5EF4-FFF2-40B4-BE49-F238E27FC236}">
                <a16:creationId xmlns:a16="http://schemas.microsoft.com/office/drawing/2014/main" id="{108282C8-41C0-CB77-E5D9-CDFE4863DA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8006" y="2191042"/>
            <a:ext cx="1369706" cy="1369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37201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8EF76BC-0FED-A8B8-75E5-C9F63F66E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</a:t>
            </a:r>
            <a:endParaRPr lang="da-DK" dirty="0"/>
          </a:p>
        </p:txBody>
      </p:sp>
      <p:pic>
        <p:nvPicPr>
          <p:cNvPr id="2050" name="Picture 2" descr="Basic R Tutorial">
            <a:extLst>
              <a:ext uri="{FF2B5EF4-FFF2-40B4-BE49-F238E27FC236}">
                <a16:creationId xmlns:a16="http://schemas.microsoft.com/office/drawing/2014/main" id="{3C9369B0-EB51-036A-47AA-6DB3C69DCDC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8340" y="1825625"/>
            <a:ext cx="5975319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30498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A497840-5F8D-F0A7-45AC-78EDB1400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+ </a:t>
            </a:r>
            <a:r>
              <a:rPr lang="en-US" dirty="0" err="1"/>
              <a:t>Rstudio</a:t>
            </a:r>
            <a:endParaRPr lang="da-DK" dirty="0"/>
          </a:p>
        </p:txBody>
      </p:sp>
      <p:pic>
        <p:nvPicPr>
          <p:cNvPr id="5" name="Pladsholder til indhold 4">
            <a:extLst>
              <a:ext uri="{FF2B5EF4-FFF2-40B4-BE49-F238E27FC236}">
                <a16:creationId xmlns:a16="http://schemas.microsoft.com/office/drawing/2014/main" id="{D626B9EC-442D-6E09-2EFF-63E90F1CEC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02756" y="1825625"/>
            <a:ext cx="8186487" cy="4351338"/>
          </a:xfrm>
        </p:spPr>
      </p:pic>
    </p:spTree>
    <p:extLst>
      <p:ext uri="{BB962C8B-B14F-4D97-AF65-F5344CB8AC3E}">
        <p14:creationId xmlns:p14="http://schemas.microsoft.com/office/powerpoint/2010/main" val="30448963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A497840-5F8D-F0A7-45AC-78EDB1400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Rstudio</a:t>
            </a:r>
            <a:r>
              <a:rPr lang="en-US" dirty="0"/>
              <a:t> - </a:t>
            </a:r>
            <a:r>
              <a:rPr lang="en-US" dirty="0" err="1"/>
              <a:t>anatomi</a:t>
            </a:r>
            <a:endParaRPr lang="da-DK" dirty="0"/>
          </a:p>
        </p:txBody>
      </p:sp>
      <p:pic>
        <p:nvPicPr>
          <p:cNvPr id="5" name="Pladsholder til indhold 4">
            <a:extLst>
              <a:ext uri="{FF2B5EF4-FFF2-40B4-BE49-F238E27FC236}">
                <a16:creationId xmlns:a16="http://schemas.microsoft.com/office/drawing/2014/main" id="{D626B9EC-442D-6E09-2EFF-63E90F1CEC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02756" y="1825625"/>
            <a:ext cx="8186487" cy="4351338"/>
          </a:xfrm>
        </p:spPr>
      </p:pic>
      <p:sp>
        <p:nvSpPr>
          <p:cNvPr id="3" name="Tekstfelt 2">
            <a:extLst>
              <a:ext uri="{FF2B5EF4-FFF2-40B4-BE49-F238E27FC236}">
                <a16:creationId xmlns:a16="http://schemas.microsoft.com/office/drawing/2014/main" id="{9160CD02-BF37-031F-5B45-766070836F5F}"/>
              </a:ext>
            </a:extLst>
          </p:cNvPr>
          <p:cNvSpPr txBox="1"/>
          <p:nvPr/>
        </p:nvSpPr>
        <p:spPr>
          <a:xfrm>
            <a:off x="4094922" y="3429000"/>
            <a:ext cx="1043609" cy="646331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Source/Scripts</a:t>
            </a:r>
            <a:endParaRPr lang="da-DK" dirty="0"/>
          </a:p>
        </p:txBody>
      </p:sp>
      <p:sp>
        <p:nvSpPr>
          <p:cNvPr id="4" name="Tekstfelt 3">
            <a:extLst>
              <a:ext uri="{FF2B5EF4-FFF2-40B4-BE49-F238E27FC236}">
                <a16:creationId xmlns:a16="http://schemas.microsoft.com/office/drawing/2014/main" id="{73811EFA-49A7-7576-F3C5-55C4BDDD3292}"/>
              </a:ext>
            </a:extLst>
          </p:cNvPr>
          <p:cNvSpPr txBox="1"/>
          <p:nvPr/>
        </p:nvSpPr>
        <p:spPr>
          <a:xfrm>
            <a:off x="4094922" y="5608983"/>
            <a:ext cx="1043609" cy="369332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Console</a:t>
            </a:r>
            <a:endParaRPr lang="da-DK" dirty="0"/>
          </a:p>
        </p:txBody>
      </p:sp>
      <p:sp>
        <p:nvSpPr>
          <p:cNvPr id="6" name="Tekstfelt 5">
            <a:extLst>
              <a:ext uri="{FF2B5EF4-FFF2-40B4-BE49-F238E27FC236}">
                <a16:creationId xmlns:a16="http://schemas.microsoft.com/office/drawing/2014/main" id="{34056AA4-FBC2-55FC-BED7-B3CA7573E12D}"/>
              </a:ext>
            </a:extLst>
          </p:cNvPr>
          <p:cNvSpPr txBox="1"/>
          <p:nvPr/>
        </p:nvSpPr>
        <p:spPr>
          <a:xfrm>
            <a:off x="7914861" y="3102559"/>
            <a:ext cx="1795669" cy="369332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Environment</a:t>
            </a:r>
            <a:endParaRPr lang="da-DK" dirty="0"/>
          </a:p>
        </p:txBody>
      </p:sp>
      <p:sp>
        <p:nvSpPr>
          <p:cNvPr id="7" name="Tekstfelt 6">
            <a:extLst>
              <a:ext uri="{FF2B5EF4-FFF2-40B4-BE49-F238E27FC236}">
                <a16:creationId xmlns:a16="http://schemas.microsoft.com/office/drawing/2014/main" id="{7912CAEF-93E9-FFC1-0874-B4FF72002BA1}"/>
              </a:ext>
            </a:extLst>
          </p:cNvPr>
          <p:cNvSpPr txBox="1"/>
          <p:nvPr/>
        </p:nvSpPr>
        <p:spPr>
          <a:xfrm>
            <a:off x="8416725" y="4962652"/>
            <a:ext cx="1043609" cy="646331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Plots/ files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5634899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10AE8A2-0A34-D837-7A53-4955B86A7F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Syntax </a:t>
            </a:r>
            <a:endParaRPr lang="da-DK" dirty="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D8490B13-F8BD-D412-7ECB-A07D01C569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</a:t>
            </a:r>
            <a:r>
              <a:rPr lang="en-US" dirty="0" err="1"/>
              <a:t>Sådan</a:t>
            </a:r>
            <a:r>
              <a:rPr lang="en-US" dirty="0"/>
              <a:t> </a:t>
            </a:r>
            <a:r>
              <a:rPr lang="en-US" dirty="0" err="1"/>
              <a:t>snakker</a:t>
            </a:r>
            <a:r>
              <a:rPr lang="en-US" dirty="0"/>
              <a:t> du </a:t>
            </a:r>
            <a:r>
              <a:rPr lang="en-US" dirty="0" err="1"/>
              <a:t>R’sk</a:t>
            </a:r>
            <a:r>
              <a:rPr lang="en-US" dirty="0"/>
              <a:t>”</a:t>
            </a:r>
          </a:p>
          <a:p>
            <a:endParaRPr lang="en-US" dirty="0"/>
          </a:p>
          <a:p>
            <a:r>
              <a:rPr lang="en-US" dirty="0"/>
              <a:t>Exercise 1 </a:t>
            </a:r>
            <a:r>
              <a:rPr lang="en-US" dirty="0" err="1"/>
              <a:t>løses</a:t>
            </a:r>
            <a:r>
              <a:rPr lang="en-US" dirty="0"/>
              <a:t> </a:t>
            </a:r>
            <a:r>
              <a:rPr lang="en-US" dirty="0" err="1"/>
              <a:t>fælles</a:t>
            </a:r>
            <a:r>
              <a:rPr lang="en-US" dirty="0"/>
              <a:t>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5956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E72A41B-A73B-3D10-896F-0781CDDCE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Good programming practices</a:t>
            </a:r>
            <a:endParaRPr lang="da-DK" dirty="0"/>
          </a:p>
        </p:txBody>
      </p:sp>
      <p:pic>
        <p:nvPicPr>
          <p:cNvPr id="4" name="VID_23071221_033958_563">
            <a:hlinkClick r:id="" action="ppaction://media"/>
            <a:extLst>
              <a:ext uri="{FF2B5EF4-FFF2-40B4-BE49-F238E27FC236}">
                <a16:creationId xmlns:a16="http://schemas.microsoft.com/office/drawing/2014/main" id="{DA585810-24E8-0513-5D4E-43507AD27BD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72038" y="1825625"/>
            <a:ext cx="2447925" cy="4351338"/>
          </a:xfrm>
        </p:spPr>
      </p:pic>
    </p:spTree>
    <p:extLst>
      <p:ext uri="{BB962C8B-B14F-4D97-AF65-F5344CB8AC3E}">
        <p14:creationId xmlns:p14="http://schemas.microsoft.com/office/powerpoint/2010/main" val="2106853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9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1343</TotalTime>
  <Words>244</Words>
  <Application>Microsoft Office PowerPoint</Application>
  <PresentationFormat>Widescreen</PresentationFormat>
  <Paragraphs>51</Paragraphs>
  <Slides>18</Slides>
  <Notes>0</Notes>
  <HiddenSlides>0</HiddenSlides>
  <MMClips>1</MMClips>
  <ScaleCrop>false</ScaleCrop>
  <HeadingPairs>
    <vt:vector size="6" baseType="variant">
      <vt:variant>
        <vt:lpstr>Benyttede skrifttyper</vt:lpstr>
      </vt:variant>
      <vt:variant>
        <vt:i4>3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18</vt:i4>
      </vt:variant>
    </vt:vector>
  </HeadingPairs>
  <TitlesOfParts>
    <vt:vector size="22" baseType="lpstr">
      <vt:lpstr>Aptos</vt:lpstr>
      <vt:lpstr>Aptos Display</vt:lpstr>
      <vt:lpstr>Arial</vt:lpstr>
      <vt:lpstr>Office-tema</vt:lpstr>
      <vt:lpstr>Basic R</vt:lpstr>
      <vt:lpstr>PowerPoint-præsentation</vt:lpstr>
      <vt:lpstr>Agenda</vt:lpstr>
      <vt:lpstr>Hvad er R og RStudio?</vt:lpstr>
      <vt:lpstr>R</vt:lpstr>
      <vt:lpstr>R + Rstudio</vt:lpstr>
      <vt:lpstr>Rstudio - anatomi</vt:lpstr>
      <vt:lpstr>Syntax </vt:lpstr>
      <vt:lpstr>Good programming practices</vt:lpstr>
      <vt:lpstr>Good enough practices for scientific computing</vt:lpstr>
      <vt:lpstr>Libraries</vt:lpstr>
      <vt:lpstr>Libraries</vt:lpstr>
      <vt:lpstr>Libraries</vt:lpstr>
      <vt:lpstr>Dataoprydning</vt:lpstr>
      <vt:lpstr>Et skræmme eksempel fra det rigtige liv</vt:lpstr>
      <vt:lpstr>Visualisering </vt:lpstr>
      <vt:lpstr>Hypotesetest</vt:lpstr>
      <vt:lpstr>Gode links til at komme videre med 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Phillip Kaasgaard Sperling</dc:creator>
  <cp:lastModifiedBy>Phillip Kaasgaard Sperling</cp:lastModifiedBy>
  <cp:revision>5</cp:revision>
  <dcterms:created xsi:type="dcterms:W3CDTF">2024-09-15T18:08:56Z</dcterms:created>
  <dcterms:modified xsi:type="dcterms:W3CDTF">2024-09-17T14:48:35Z</dcterms:modified>
</cp:coreProperties>
</file>

<file path=docProps/thumbnail.jpeg>
</file>